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5923A-20F2-45EF-AE57-92C06183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DD6D7-E01E-4673-BCD0-27649BC78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1473B-7555-4369-9C42-776D8AA8E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94065-0EE7-43A7-A154-0F13E1B63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C13BE-A31A-4AB1-A57D-91E2BC8E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290CF-1D43-432B-9EF4-D105DF2C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67B4A-FE65-4624-BAEE-E1370C88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715C2-ECF8-4539-BF38-C382F32B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5CECB-8BCC-41EF-B51D-E03A1B4AA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690FD-20BA-4EB1-A59A-CFD196A0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6E63-620F-42AF-B69D-6F77E777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6020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《护理患者入院接待与床位安排规范与要求》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入院接待流程及规范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床位安排原则及策略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护理人员在入院接待中职责与沟通技巧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常见问题解决方案及案例分析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入院接待流程及规范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接待前准备工作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保持接待区域整洁、安静，营造温馨、舒适的接待环境。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准备好接待所需物品，如患者信息登记表、入院须知、医院宣传资料等。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了解当日预计入院患者数量及基本情况，合理安排接待人员。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核对患者身份证或其他有效证件，确保患者身份信息的准确性。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登记患者的基本信息，如姓名、性别、年龄、联系方式等。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了解患者的病史、过敏史等相关信息，为后续护理工作提供依据。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患者信息核对与登记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入院告知事项说明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向患者及家属详细介绍医院的环境、设施及相关规定。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解释患者的诊疗计划、护理措施及需要配合的事项。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告知患者的主管医生、责任护士及联系方式，方便患者随时咨询。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提醒患者注意个人财物安全，妥善保管贵重物品。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07" r="58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17" r="156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442" r="84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常见问题解答与指导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针对患者及家属提出的疑问，耐心解答，消除其顾虑。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指导患者正确使用病房设施及医疗设备，确保其安全。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提供生活护理指导，如饮食、休息、活动等方面的注意事项。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根据患者的具体情况，给予心理支持和情感关怀，帮助其尽快适应医院环境。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床位安排原则及策略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3" r="3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根据医院规模、科室设置和患者需求，合理规划床位数量和类型。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确保床位布局符合医疗流程和感染控制要求。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定期对床位资源进行评估和调整，以满足患者需求变化。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床位资源合理配置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583" r="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对老年、残疾等行动不便的患者，提供便捷、安全的床位环境。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对危重、急诊、术后等特殊患者，优先安排床位，确保及时救治。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对需要特殊治疗或设备的患者，安排相应专业科室或特殊病房。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优先安排特殊需求患者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严格执行感染控制制度，对不同疾病类型的患者进行合理分区。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对传染病或疑似传染病患者，采取隔离措施，防止交叉感染。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定期对病房进行清洁、消毒，保持环境整洁卫生。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避免交叉感染风险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提高床位周转率方法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加强医护团队协作，确保患者诊疗、护理及时到位，减少在院时间。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加强与社区、基层医疗机构的合作，促进患者双向转诊，提高床位周转率。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优化入院流程，缩短患者等待时间，提高床位使用效率。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开展床位预约服务，引导患者有计划地入院，避免床位空置。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护理人员在入院接待中职责与沟通技巧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https://d.book118.com/858016020063006033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2024-09-11T11:46:08.187</cp:lastPrinted>
  <dcterms:created xsi:type="dcterms:W3CDTF">2024-09-11T03:46:08Z</dcterms:created>
  <dcterms:modified xsi:type="dcterms:W3CDTF">2024-09-11T03:46:10Z</dcterms:modified>
</cp:coreProperties>
</file>