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1F555-498E-4E3D-8B93-1F9E7AE2C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C0C58-FF72-431D-9A62-D338C9000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D2CB1-6E06-4C59-8C24-12232DC3C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D19DE-2A70-4A97-8EC2-4AA55D9AA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755A58-086D-4106-B625-3F5951F8E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B9934-1DDE-432D-B8BF-802F9F2D6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5581F3-7394-4ADB-87FE-184482EB6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AFEDB-24E2-4C8B-B041-8CA635DE6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2CB03-8344-4882-A939-F7B118031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F28E7-2FA1-45BB-BB56-B5B1CFDC6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04130-6CC4-465A-B635-C5097A969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6061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《密钥建立技术》ppt课件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密钥建立技术概述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密钥建立技术分类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密钥建立算法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密钥管理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密钥建立技术的挑战与解决方案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密钥建立技术概述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密钥建立技术是指在通信过程中，通过特定的算法和协议，为通信双方生成、分配、交换和管理密钥的过程。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安全性、机密性、完整性、可用性和可扩展性。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保障通信安全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通过密钥建立技术，可以确保通信双方在传输和接收信息时，信息不会被非法获取或篡改。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防止数据泄露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通过加密技术，可以保护敏感数据不被泄露，保护企业的商业机密和个人的隐私。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保证数据完整性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通过数字签名等技术，可以验证数据的完整性和真实性，防止数据被篡改或伪造。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密钥建立的重要性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现代密码学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随着计算机技术的发展，现代密码学逐渐形成，出现了对称密钥加密和非对称密钥加密等加密技术。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云计算和物联网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随着云计算和物联网的普及，密钥建立技术也在不断发展，以满足新的安全需求。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公钥基础设施（PKI）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PKI是一种基于非对称密钥加密技术的密钥管理平台，能够为各种应用提供安全的基础服务。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古典密码学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古代人们就已经开始使用密码学来保护信息的安全，如凯撒密码和替换密码等。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密钥建立技术的历史与发展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密钥建立技术分类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对称性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加密和解密使用相同的密钥。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加密算法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常用的有AES（高级加密标准）、DES（数据加密标准）。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密钥管理是关键，因为如果密钥泄露，加密的数据将容易受到攻击。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对称密钥加密技术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非对称加密提供更高级别的安全性，因为私钥必须严格保密。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非对称性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加密和解密使用不同的密钥。一个密钥（公钥）用于加密，另一个密钥（私钥）用于解密。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RSA（Rivest-Shamir-Adleman）是最常见的非对称加密算法。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非对称密钥加密技术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组成部分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包括证书颁发机构（CA）、注册机构（RA）和证书撤销列表（CRL）。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通过第三方验证公钥的合法性和有效性，提高通信安全性。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证书颁发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PKI用于颁发和管理公钥证书，确保通信双方使用正确的公钥进行加密。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30" r="1543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公钥基础设施（PKI）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结合对称加密和非对称加密的优点，提高加密和解密的速度并增强安全性。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使用非对称加密来安全地交换对称密钥，然后使用对称加密来加密实际的数据。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例如SSL/TLS协议中使用的RSA与AES的组合。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常见的混合加密方案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混合加密技术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密钥建立算法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DES算法是一种对称加密算法，使用56位密钥对数据进行加密，数据块大小为64位。它由美国国家标准和技术研究所（NIST）制定，广泛应用于数据加密和网络安全领域。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DES算法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高级加密标准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ES算法是一种对称加密算法，使用128、192或256位密钥对数据进行加密，数据块大小为128位。它由美国国家标准和技术研究所（NIST）制定，被认为是目前最安全的加密算法之一，广泛应用于政府、军事和商业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AES算法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非对称加密算法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RSA算法是一种非对称加密算法，使用一对公钥和私钥对数据进行加密和解密。它由罗纳德·李维斯特（Ron Rivest）、阿迪·萨莫尔（Adi Shamir）和伦纳德·阿德曼（Leonard Adleman）共同发明，被广泛用于数字签名、身份验证和数据完整性保护等领域。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RSA算法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https://d.book118.com/858016061004006034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2024-09-12T04:26:55.482</cp:lastPrinted>
  <dcterms:created xsi:type="dcterms:W3CDTF">2024-09-11T20:26:55Z</dcterms:created>
  <dcterms:modified xsi:type="dcterms:W3CDTF">2024-09-11T20:26:57Z</dcterms:modified>
</cp:coreProperties>
</file>