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185EF-D573-46C0-81F5-7ED8CECC3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B1ADB-EC65-4E8D-BA9B-816C864A3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442CD-0F31-4010-8AF5-FEFC6AACE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56641-94F8-4557-97C5-48AD4943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C0A375-6C1C-4B4F-B13C-391A14A6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B2DCE-5276-4412-BBC6-49941A82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85898-0D1C-437B-ADAD-8969554DD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A9D57-1C68-4A11-8107-0F3062B8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4D5F8-2FFC-4A2F-975A-B5285B9D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6D94D-A762-4FF0-A105-D70BF2831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ED665-EA25-4B55-9CEF-4BB56B5A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607107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护理专业PPT内容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护理专业的课程设置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护理专业的实践与实习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护理专业的人才培养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护理专业的职业发展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护理专业是医学领域中的一个重要分支，主要负责提供全面的病人护理服务，包括病情观察、治疗配合、生活照顾等。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护理专业具有独特的职业特点，如高度的责任心、严谨的工作态度、精湛的专业技能等。护士需要具备丰富的医学知识和实践经验，以便能够应对各种复杂的医疗情况。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护理专业经历了漫长的发展历程，从最初的家庭护理到现代医院的专业化护理，护理专业的地位和作用逐渐得到重视和认可。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上，护理专业的发展与医疗技术的进步密切相关。随着医学科学的不断发展和医疗技术的不断创新，护理专业的职责范围和工作内容也不断拓展和深化。同时，护理专业的教育和培训体系也逐渐完善，为护士提供了更好的职业发展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护理专业的未来趋势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随着社会的发展和人口老龄化的加剧，护理专业的未来发展前景广阔，将更加注重专业化和个性化服务。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护理专业将更加注重预防保健和健康促进工作，通过提供个性化的护理服务来满足患者的不同需求。同时，随着医疗技术的不断进步，护士将需要不断更新自己的医学知识和技能，以适应新的医疗环境和工作要求。此外，随着人工智能等新技术的应用，护理专业将迎来新的发展机遇和挑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7" r="25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基础护理课程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这些课程旨在培养学生掌握护理的基本理论、基本知识和基本技能，为后续的临床护理课程打下坚实的基础。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基础护理课程是护理专业的基础，包括护理学基础、护理心理学、护理伦理学、护理礼仪与沟通等方面的内容。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临床护理课程是护理专业的核心，包括内科护理学、外科护理学、妇产科护理学、儿科护理学、老年护理学等方面的内容。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这些课程旨在培养学生掌握各科疾病患者的护理要点和技能，能够独立完成临床护理工作。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护理管理课程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护理管理课程是培养学生护理管理能力的课程，包括护理组织管理、护理人力资源管理、护理质量管理等方面的内容。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这些课程旨在培养学生具备护理团队的管理能力，能够胜任护理管理工作。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67" r="20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护理科研课程是培养学生科研能力的课程，包括科研设计、数据统计、文献检索等方面的内容。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这些课程旨在培养学生具备科研思维和科研能力，能够进行临床实践和科研活动。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护理专业的实践与实习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https://d.book118.com/858016071077006041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2024-09-20T10:14:30.336</cp:lastPrinted>
  <dcterms:created xsi:type="dcterms:W3CDTF">2024-09-20T02:14:30Z</dcterms:created>
  <dcterms:modified xsi:type="dcterms:W3CDTF">2024-09-20T02:14:32Z</dcterms:modified>
</cp:coreProperties>
</file>