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21BF0-5525-4389-A7B8-C08FB5EEF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E7EC3-9B95-43F0-B807-DBC65266F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13B88-560E-4DC7-A872-5C84655BD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5C1600-666D-46E6-9402-0A9240AB2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0F9DCD-8458-4F30-AC1F-323FDF944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0B9663-B207-480F-BF3E-6E17C7E61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7CBF9C-5129-44BC-8B31-0EF9DA1A0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AE474-5CC8-41F6-B137-E5DB40609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670DD-4B34-4924-BCD0-7F6F3BA06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B0460-DB9D-4B24-84B9-BBA5DE952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A4E5C-1563-459F-85AC-AE2DF5E23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17045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心理健康和人际交往教案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人际交往基础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心理健康与人际交往的关系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常见心理障碍与人际交往问题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促进心理健康和人际交往的活动和建议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心理健康是指个体在心理、情感和社交方面的良好状态，包括认知正常、情绪稳定、行为协调等方面。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心理健康是人们正常生活、学习和工作的基础，对于提高生活质量、促进人际和谐、增强幸福感等方面具有重要意义。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情绪稳定性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人际关系和谐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社会适应良好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心理健康的标准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9012" r="901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172" r="1617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93" r="9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个体能够正确认识和评价自己，了解自己的优点和不足，并接受自己的不完美。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个体能够调节和管理自己的情绪，保持乐观、积极的心态，不因小事而过度焦虑、抑郁。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个体能够与他人建立良好的关系，尊重他人、关心他人，并妥善处理人际冲突。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个体能够适应社会环境的变化，积极参与社会活动，适应新的生活和工作环境。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52" r="55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心理健康状况良好的人往往更容易获得幸福感和满足感，对生活质量的评价也更高。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心理健康的人通常更能够保持乐观、积极的心态，面对困难和挑战时更加从容不迫。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心理健康状况良好的人更能够与他人建立良好的关系，增强人际支持和信任感。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心理健康有助于个人的成长和发展，提高自我认知和自我调节能力，增强个人成就感和自信心。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个人成长与发展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人际交往基础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人际交往是人类社会生活的重要组成部分，它是指人们通过语言、表情、动作等方式进行的信息交流和情感沟通。人际交往对于个体的心理健康、幸福感和生活质量至关重要。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人际交往是人类社会生活不可或缺的一部分。通过人际交往，人们能够传递信息、交流思想、表达情感，从而建立和维护各种社会关系。良好的人际交往有助于提高个体的心理健康水平，增强幸福感和满足感，对个人的成长和发展具有积极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人际交往的定义与重要性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人际关系的发展通常经历四个阶段：定向阶段、探索阶段、建立阶段、稳定阶段。每个阶段都有不同的特点和发展任务。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向阶段是人际关系发展的初始阶段，个体开始注意和选择交往对象。探索阶段是个体开始尝试与不同的人建立联系，了解自己的喜好和需求。建立阶段是个体找到与自己价值观相符的伙伴，建立起较为稳定的关系。稳定阶段是人际关系发展的最高阶段，个体与亲密伴侣建立起深厚的情感纽带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人际关系的发展阶段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人际交往应遵循相互尊重、诚实守信、理解包容等基本原则，同时掌握有效的沟通技巧，如倾听、表达、非言语沟通等。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人际交往中，尊重对方的意愿和感受是建立良好关系的基础。诚实守信是维系人际关系的重要品质，能够增加彼此的信任和忠诚度。理解包容意味着能够站在对方的角度思考问题，体谅对方的难处和不足。有效的沟通技巧在人际交往中至关重要，倾听是理解对方的有效方式，表达则能够清晰地传达自己的观点和需求，非言语沟通如面部表情、肢体动作等也能够传递丰富的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人际交往的基本原则和技巧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心理健康与人际交往的关系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747" r="37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503" b="275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529" b="145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心理健康对人际交往的影响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积极情绪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心理健康的人通常更容易产生积极情绪，如快乐、满足和自信，这些情绪有助于建立良好的人际关系，增强人际吸引力。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心理健康的人能够更好地认识自己，了解自己的需求、情感和价值观，从而在人际交往中更加自信和从容。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心理健康的人能够更好地适应环境和社会变化，处理人际冲突和压力，维护良好的人际关系。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https://d.book118.com/858017045002006044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2024-09-23T17:54:39.526</cp:lastPrinted>
  <dcterms:created xsi:type="dcterms:W3CDTF">2024-09-23T09:54:39Z</dcterms:created>
  <dcterms:modified xsi:type="dcterms:W3CDTF">2024-09-23T09:54:41Z</dcterms:modified>
</cp:coreProperties>
</file>