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3C21C-9D67-4E5B-9311-D3E0855C4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123C1-43BC-4995-9CC0-158FDDFA6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B380E-03D4-42B5-8717-91ACA41EE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A361A-F36F-43C1-B3D0-305E8F9C0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27B025-C067-4EC9-B05E-5DAC7137B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8B7F8-0F1D-436C-8D8E-3243448A3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994C4-CE02-4168-903B-01BCBD172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E37AA-74FD-45BA-ADD9-E1B21D38E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8FE1F-AAB6-4E15-B07D-B491B2EBB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A894F-6118-4D5C-9457-DAF1304BA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8D245-CD49-43BF-AE1C-D950F60B8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7054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乡镇经济工作总结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乡镇经济发展概况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农业生产与农村发展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工业企业发展与贡献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商贸流通与服务业发展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财政收支与民生保障工作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招商引资与对外合作交流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乡镇经济发展概况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近年来，乡镇经济保持稳定增长，年均增长率达到X%以上，高于全国平均水平。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经济增长速度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经济总量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乡镇经济总量持续扩大，地区生产总值、人均收入等重要经济指标均实现稳步增长。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在保持经济增长的同时，注重提升发展质量，加大创新驱动、绿色发展等方面的力度。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经济发展总体情况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83" b="210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主要经济指标完成情况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农业生产保持稳定，粮食产量、农产品质量均达到预期目标，农业产值实现稳步增长。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工业生产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乡镇工业发展迅速，工业增加值占地区生产总值的比重逐年提升，重点工业项目进展顺利。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服务业成为乡镇经济新的增长点，旅游、商贸、物流等现代服务业快速发展，服务业增加值占比逐年提高。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目前，乡镇三次产业结构比例日趋合理，但仍存在农业比重过大、工业层次不高、服务业发展滞后等问题。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产业结构调整方向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加快推进农业现代化，提高农业生产效率；推动工业转型升级，发展高新技术产业和战略性新兴产业；大力发展现代服务业，促进服务业与农业、工业的融合发展。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制定并落实相关产业政策，加大财政、金融等政策支持力度；加强招商引资和项目建设，引进一批符合产业发展方向的大项目、好项目；加强人才队伍建设，为产业结构调整提供智力支持和人才保障。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农业生产与农村发展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近年来，乡镇农业生产保持稳定增长，粮食、蔬菜、水果等农产品产量逐年提升，满足了当地居民的食物需求。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农业生产稳步增长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随着市场需求的变化，乡镇农业生产逐渐向高效、优质、绿色方向发展，增加了经济作物和特色农产品的种植比例。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农业生产结构调整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农业科技在乡镇农业生产中得到广泛应用，如新品种引进、节水灌溉、病虫害防治等，提高了农业生产效益和农民收入。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农业科技应用推广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乡镇政府加大了对农村道路建设的投入，改善了农村交通条件，提高了农产品运输效率。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农村道路建设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通过修建和维护农田水利设施，提高了农田灌溉效率和防洪排涝能力，保障了农业生产的稳定进行。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农田水利建设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农村电力和通讯设施的完善，为农村居民提供了便捷的生活和生产服务，促进了农村信息化发展。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农村电力和通讯设施建设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农村基础设施建设进展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多种经营增加收入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乡镇政府鼓励农民发展多种经营，如养殖业、加工业、旅游业等，拓宽了农民收入来源。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劳务输出增加收入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通过组织劳务输出，引导农民到城市就业，增加了农民的工资性收入。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政策支持促进收入增长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政府出台了一系列支农惠农政策，如农业补贴、农村社保等，提高了农民的生活水平和生产积极性。同时，通过扶贫开发和帮扶措施，帮助贫困农民脱贫致富。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农民收入增长途径与效果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工业企业发展与贡献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企业规模结构变化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随着市场竞争和产业升级，乡镇工业企业的规模结构发生较大变化，大型企业和小微型企业数量占比有所上升。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工业企业数量增长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近年来，乡镇工业企业数量稳步增长，其中规模以上工业企业数量增加明显。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行业分布特点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乡镇工业企业主要涉及制造业、采矿业、电力热力生产供应业等行业，其中制造业占据主导地位。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工业企业数量及规模变化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125" r="20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发展瓶颈与对策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分析重点企业在发展过程中遇到的瓶颈问题，提出相应的对策建议，如技术创新、市场拓展等。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重点企业名单及概况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列举乡镇内重点工业企业的名称、主营业务、产品种类等基本情况。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经营状况分析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对重点企业的产值、销售收入、利润等主要经营指标进行分析，评估其经营状况和市场竞争力。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重点企业运营情况分析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工业对乡镇经济贡献度评估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工业产值占比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乡镇工业产值在地区生产总值中的占比逐年提升，表明工业对乡镇经济的贡献度不断增强。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就业带动作用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乡镇工业企业的发展为当地居民提供了大量就业机会，有效带动了当地就业和居民收入的增长。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税收贡献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乡镇工业企业是当地税收的重要来源之一，对地方财政收入的稳定增长起到了积极作用。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产业关联效应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乡镇工业企业的发展还带动了上下游产业的发展，形成了较为完善的产业链和产业集群，进一步提升了乡镇经济的整体竞争力。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商贸流通与服务业发展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https://d.book118.com/858017054004006042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2024-09-20T23:18:49.904</cp:lastPrinted>
  <dcterms:created xsi:type="dcterms:W3CDTF">2024-09-20T15:18:49Z</dcterms:created>
  <dcterms:modified xsi:type="dcterms:W3CDTF">2024-09-20T15:18:52Z</dcterms:modified>
</cp:coreProperties>
</file>