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9C0456-3560-4FAA-94AB-30074AEC45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E128A9-BEEE-4879-B423-76BE62A79C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F9FE4A-00B2-47C6-8234-364D6FE49B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C45B6B-D2AC-45F1-A28F-07294EFBBE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11FBD1-B33F-44B7-89F3-EF52A16CB0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6E6333-04E3-4EBF-9B9E-2AC151EA5E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1F2648-4E49-4142-BCE6-26CB57B968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7963B0-79A2-474D-9507-60EBE8C42B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38D640-E748-41B1-A810-1FBE93B691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AD5D5D-F05A-4503-993E-1D77C0C70F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6392AA-22EC-4673-8369-2BCF6D7482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02011003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中国便携式轴重秤行业市场现状分析及竞争格局与投资发展研究报告(2024-2029版)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中国便携式轴重秤行业市场现状</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中国便携式轴重秤行业产业链分析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中国便携式轴重秤行业投资前景分析</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中国便携式轴重秤行业发展趋势预测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结论和建议</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4">
                    <a:alpha val="100000"/>
                  </a:schemeClr>
                </a:solidFill>
                <a:latin typeface="STSong"/>
                <a:ea typeface="STSong"/>
                <a:cs typeface="STSong"/>
              </a:rPr>
              <a:t>CONTENT</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引言</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75">
                <a:solidFill>
                  <a:srgbClr val="000000">
                    <a:alpha val="100000"/>
                  </a:srgbClr>
                </a:solidFill>
                <a:latin typeface="Microsoft Yahei"/>
                <a:ea typeface="Microsoft Yahei"/>
                <a:cs typeface="Microsoft Yahei"/>
              </a:rPr>
              <a:t>基于对市场现状和竞争格局的深入理解，为投资者和企业提供有针对性的投资和发展建议，以促进行业的持续健康发展。</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提供投资发展建议</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75">
                <a:solidFill>
                  <a:srgbClr val="000000">
                    <a:alpha val="100000"/>
                  </a:srgbClr>
                </a:solidFill>
                <a:latin typeface="Microsoft Yahei"/>
                <a:ea typeface="Microsoft Yahei"/>
                <a:cs typeface="Microsoft Yahei"/>
              </a:rPr>
              <a:t>通过收集和分析相关数据，全面评估中国便携式轴重秤行业的市场规模、增长速度、主要参与者以及市场趋势。</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深入了解中国便携式轴重秤行业市场现状</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75">
                <a:solidFill>
                  <a:srgbClr val="000000">
                    <a:alpha val="100000"/>
                  </a:srgbClr>
                </a:solidFill>
                <a:latin typeface="Microsoft Yahei"/>
                <a:ea typeface="Microsoft Yahei"/>
                <a:cs typeface="Microsoft Yahei"/>
              </a:rPr>
              <a:t>分析行业内主要企业的市场份额、产品特点、营销策略等，揭示行业的竞争格局以及潜在的市场机会。</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揭示竞争格局</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报告范围和研究方法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报告范围</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本报告涵盖了中国便携式轴重秤行业的整体市场情况，包括不同类型的产品、主要的应用领域以及行业内主要的生产和销售企业。</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研究方法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350">
                <a:solidFill>
                  <a:schemeClr val="dk1">
                    <a:alpha val="100000"/>
                  </a:schemeClr>
                </a:solidFill>
                <a:latin typeface="Microsoft Yahei"/>
                <a:ea typeface="Microsoft Yahei"/>
                <a:cs typeface="Microsoft Yahei"/>
              </a:rPr>
              <a:t>采用了定性和定量相结合的研究方法，包括文献综述、深度访谈、问卷调查和数据分析等。同时，还结合了行业专家的意见和建议，以确保报告的准确性和权威性。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125" b="1">
                <a:solidFill>
                  <a:schemeClr val="accent1">
                    <a:alpha val="100000"/>
                  </a:schemeClr>
                </a:solidFill>
                <a:latin typeface="STSong"/>
                <a:ea typeface="STSong"/>
                <a:cs typeface="STSong"/>
              </a:rPr>
              <a:t>中国便携式轴重秤行业市场现状</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中国便携式轴重秤市场规模不断扩大，2023年市场规模已经超过10亿元人民币，预计未来几年市场规模将继续保持快速增长。</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增长趋势</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国内物流、交通运输等行业的快速发展，便携式轴重秤市场需求不断增长。同时，国家对于道路交通安全和超载治理的重视程度不断提升，也进一步推动了便携式轴重秤市场的发展。预计未来几年，中国便携式轴重秤市场将保持年均10%以上的增长速度。</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市场规模和增长趋势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中国便携式轴重秤市场呈现出多元化、分散化的市场结构。目前，市场上存在着众多品牌、型号的便携式轴重秤产品，各品牌之间的竞争较为激烈。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市场结构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便携式轴重秤市场具有以下几个特点：一是市场需求多样化，不同行业、不同应用场景对于便携式轴重秤的需求存在差异；二是市场竞争激烈，各品牌之间在产品质量、性能、价格等方面展开竞争；三是市场创新不断，随着技术的不断进步和应用需求的提高，便携式轴重秤产品也在不断创新和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市场特点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市场结构和特点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中国便携式轴重秤市场上存在着众多竞争企业，包括国内知名品牌如浙江润鑫、广东香山等，以及国际知名品牌如梅特勒-托利多、赛多利斯等。这些企业在产品品质、技术水平、市场份额等方面具有一定优势。</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目前，中国便携式轴重秤市场尚未形成明显的市场份额集中现象，各品牌之间的市场份额相对分散。不过，随着市场竞争的加剧和行业整合的推进，未来市场份额可能会逐渐向少数优势品牌集中。</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在激烈的市场竞争中脱颖而出，各企业采取了不同的竞争策略。一些企业注重产品品质和技术创新，通过提高产品的精度、稳定性和可靠性来赢得客户信任；另一些企业则通过价格战、营销策略等手段来扩大市场份额。此外，还有一些企业积极开拓新的应用领域和市场，以寻求更多的增长点。</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竞争企业概述</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市场份额</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竞争策略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125" b="1">
                <a:solidFill>
                  <a:schemeClr val="accent1">
                    <a:alpha val="100000"/>
                  </a:schemeClr>
                </a:solidFill>
                <a:latin typeface="STSong"/>
                <a:ea typeface="STSong"/>
                <a:cs typeface="STSong"/>
              </a:rPr>
              <a:t>中国便携式轴重秤行业产业链分析</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便携式轴重秤产业链概述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便携式轴重秤产业链包括原材料供应、设备制造、产品销售及应用等环节。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产业链结构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便携式轴重秤产业链由上游原材料和设备供应商、中游生产制造商和下游应用领域组成。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250" r="252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钢材是便携式轴重秤的主要原材料，其价格波动对便携式轴重秤的成本影响较大。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钢材市场分析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917" r="189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传感器市场分析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电池市场分析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238" r="1923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传感器是便携式轴重秤的核心部件，其性能和质量直接影响产品的准确性和稳定性。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电池是便携式轴重秤的能源供应部件，其续航能力和安全性是产品性能的重要指标。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上游原材料和设备市场分析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铁路运输领域</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铁路运输对便携式轴重秤的需求相对较少，但随着铁路货运量的增长和运输安全要求的提高，其需求有望增加。</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航空运输领域</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航空运输对便携式轴重秤的需求较小，但高精度、高稳定性的便携式轴重秤在航空货运中有一定的应用前景。</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公路运输领域</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公路运输是便携式轴重秤的主要应用领域，其需求受政策法规和运输市场变化的影响。</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下游应用领域及需求分析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687" r="2468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关键环节分析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原材料采购、生产制造、产品销售和售后服务是便携式轴重秤产业链的关键环节。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主要参与者分析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在便携式轴重秤产业链中，主要的参与者包括原材料供应商、设备制造商、销售商和应用领域的相关企业。其中，具有技术研发实力和品牌影响力的企业在竞争中处于优势地位。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产业链关键环节和参与者分析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125" b="1">
                <a:solidFill>
                  <a:schemeClr val="accent1">
                    <a:alpha val="100000"/>
                  </a:schemeClr>
                </a:solidFill>
                <a:latin typeface="STSong"/>
                <a:ea typeface="STSong"/>
                <a:cs typeface="STSong"/>
              </a:rPr>
              <a:t>中国便携式轴重秤行业投资前景分析</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政策环境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中国政府近年来加大了对智能交通和物流行业的扶持力度，出台了一系列相关政策，为便携式轴重秤行业的发展提供了良好的政策环境。</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经济环境</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随着中国经济的持续增长和物流行业的快速发展，便携式轴重秤市场需求不断增长，为行业发展提供了广阔的空间。</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社会环境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随着人们对交通安全和环境保护意识的提高，对便携式轴重秤的需求也在不断增加。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投资环境和政策分析</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https://d.book118.com/858020110034006030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18</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18</vt:i4>
      </vt:variant>
    </vt:vector>
  </HeadingPairs>
  <TitlesOfParts>
    <vt:vector baseType="lpstr" size="24">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2024-09-06T13:57:48.068</cp:lastPrinted>
  <dcterms:created xsi:type="dcterms:W3CDTF">2024-09-06T05:57:48Z</dcterms:created>
  <dcterms:modified xsi:type="dcterms:W3CDTF">2024-09-06T05:57:50Z</dcterms:modified>
</cp:coreProperties>
</file>