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CF652-4809-4101-A1D3-F3C63A3D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B78D1-0A33-436B-9690-5151E810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2533B-7664-4DA3-9B30-A3F55806E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DDE99-579A-4FC9-A848-AB23BF4B3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6751E-F965-4401-B4A2-028E694E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4B23F-1FCB-4761-BFEF-5131BB57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BF17D6-30DF-479D-8BD9-B0737E5E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84BEB-AC7B-46A9-9FEC-83D5E21BB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873A5-8C55-41F6-9288-9DBECD806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FEEC-A6EA-4AE2-BA78-605185116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E5E72-0FA1-40E4-AD3D-4C952954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103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呼吸衰竭护理教学查房ppt课件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呼吸衰竭护理原则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呼吸衰竭患者护理实践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呼吸衰竭护理教学查房案例分析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呼吸衰竭护理展望与挑战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呼吸衰竭是指各种原因引起的肺通气和/或换气功能严重障碍，在静息状态下亦不能维持足够的气体交换，导致低氧血症，并伴有不同程度的高碳酸血症，进而发生一系列病理生理改变和相应临床表现的综合征。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急性呼吸衰竭、慢性呼吸衰竭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呼吸道病变、肺组织病变、胸廓病变、肺血管疾病、神经中枢及其传导系统呼吸肌疾患。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通气不足、弥散障碍、通气/血流比例失调、肺动-静脉样分流。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呼吸困难、发绀、精神神经症状、血液循环系统症状、消化和泌尿系统症状。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血气分析是确诊呼吸衰竭的重要依据，表现为PaO₂降低，PaCO₂升高。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协助患者排痰，保持呼吸道通畅，预防窒息和吸入性肺炎。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密切监测患者的呼吸、心率、血压等生命体征，及时发现异常情况。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根据患者的病情和医生的建议，选择适当的氧疗方式，如鼻导管吸氧、面罩吸氧等。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确定氧疗方式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密切观察患者的呼吸状况和血氧饱和度，及时调整氧流量，确保氧疗效果。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监测氧疗效果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避免长时间高浓度吸氧，防止氧中毒的发生。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预防氧中毒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正确使用呼吸机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协助患者正确使用呼吸机，确保呼吸机工作正常，预防并发症的发生。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监测呼吸机参数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密切观察呼吸机的参数设置，如潮气量、呼吸频率等，确保符合患者的病情需要。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保持呼吸机管道清洁，定期更换消毒，预防感染的发生。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确保患者按时按量服用药物，避免漏服或错服。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密切观察患者用药后的反应，如出现不良反应，及时报告医生处理。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根据患者的病情和医生的建议，合理使用抗生素，预防耐药性的发生。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https://d.book118.com/858021033021006024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2024-08-31T01:22:45.498</cp:lastPrinted>
  <dcterms:created xsi:type="dcterms:W3CDTF">2024-08-30T17:22:45Z</dcterms:created>
  <dcterms:modified xsi:type="dcterms:W3CDTF">2024-08-30T17:22:47Z</dcterms:modified>
</cp:coreProperties>
</file>