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B39B0-2010-4F1A-BC0F-C90ACB9C7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3E483-FD33-4621-93B6-CF50B89D6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82C8E-5268-4622-96FF-17BC52A8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13A16-3D96-43AF-B1A5-CC234A1D5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322A44-4FD7-4555-ABFB-52BE42928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EAE39A-9BBA-4486-A2A9-2555BA1EA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8A9304-1BE6-4CED-A1FB-6FE5073E8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16C2F-B231-4001-9DCE-50C03DB1C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E494B-EB5C-4310-92C2-2AACC0006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07C61-6C5E-45B5-9BEC-24E3216E4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A06D0-1E5C-41CF-9C94-BB0C5350D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2105511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肝癌护理教学查房PPT课件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肝癌护理教学查房的组织与实施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924" r="349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肝癌是一种常见的恶性肿瘤，可分为原发性肝癌和继发性肝癌两种类型。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原发性肝癌是指起源于肝脏上皮或间叶组织的恶性肿瘤，继发性肝癌则是指其他部位的恶性肿瘤转移到肝脏。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92" r="15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肝癌的病因复杂，主要包括慢性乙型肝炎、慢性丙型肝炎、肝硬化、黄曲霉素等。发病机制涉及多个环节，如基因突变、细胞凋亡受阻等。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慢性乙型肝炎和慢性丙型肝炎是最常见的肝癌病因，长期感染这些肝炎病毒可导致肝脏炎症和纤维化，最终发展为肝硬化和肝癌。黄曲霉素等化学致癌物质也可能诱发肝癌。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肝癌早期症状不明显，随着病情发展可出现肝区疼痛、食欲不振、消瘦、乏力等症状。体征包括肝肿大、黄疸、腹水等。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肝区疼痛是肝癌患者最常见的症状，多为持续性隐痛或钝痛。食欲不振、消瘦、乏力等症状也较为常见。随着病情发展，患者可能出现黄疸、腹水等症状，提示肝功能严重受损。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通过有效的护理措施，如药物治疗、物理治疗和心理支持，可以缓解肝癌患者的疼痛，提高生活质量。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肝癌患者常常面临巨大的心理压力，良好的护理可以帮助患者调整心态，减轻焦虑和抑郁情绪。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改善心理状态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000" r="19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通过护理，帮助患者恢复一定的社会功能，如工作、家庭和社会交往，提高生活质量。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肝癌患者免疫力低下，容易感染。通过护理，可以预防感染的发生，降低并发症发生率。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833" b="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预防出血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761" r="576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肝癌患者可能存在凝血功能障碍，易发生出血。合理的护理措施可以预防出血的发生。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通过定期监测患者的病情变化，及时发现并处理并发症，降低并发症对患者的危害。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降低并发症发生率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294" b="212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肝癌患者常常存在营养不良的情况，通过合理的营养支持，改善患者的营养状况，促进康复。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根据患者的具体情况，进行适当的康复训练，如运动、呼吸训练等，促进患者的生理功能恢复。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肝癌患者的心理状态对康复有重要影响。通过心理支持，帮助患者树立信心，积极配合治疗和护理，促进康复。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关注患者心理状态，提供心理支持和疏导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肝癌患者常常面临巨大的心理压力，如恐惧、焦虑、抑郁等，护理人员应关注患者的心理状态，通过沟通、安慰、鼓励等方式提供心理支持和疏导，帮助患者树立战胜疾病的信心。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https://d.book118.com/858021055114006026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2024-09-04T03:33:07.008</cp:lastPrinted>
  <dcterms:created xsi:type="dcterms:W3CDTF">2024-09-03T19:33:07Z</dcterms:created>
  <dcterms:modified xsi:type="dcterms:W3CDTF">2024-09-03T19:33:09Z</dcterms:modified>
</cp:coreProperties>
</file>