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F348E-09C2-4AF3-87EB-41E75223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7DEB-EC43-4F3F-9514-B645FA54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BC855-1C78-4744-9202-A71084B12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70EE2-AB39-4D5D-B3EE-7AD12C6DB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F7696-8D86-4278-A339-CCA88D5E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DCDD2-6B3C-4020-A0A2-896CA380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49FD5-22AA-4833-ADC6-4481E581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8FE2B-BA4B-480A-9193-38518067E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4AD86-A9EE-435B-97EF-87425C69B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700E5-A28A-4B0A-8C0E-F88DD29A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63BD-06EC-4C46-8EE6-DAB79415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2103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《演讲人郑玮》ppt课件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郑玮简介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郑玮演讲的价值和意义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郑玮演讲的技巧和方法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郑玮演讲的案例和故事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郑玮是一位资深的商业领袖，拥有多年的跨国公司工作经验。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他曾在多家知名企业担任高管职位，负责全球市场拓展和业务运营。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郑玮在职业生涯中积累了丰富的商业洞察力和领导经验，为他的演讲提供了坚实的基础。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郑玮的背景和经历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他善于运用生动的案例和故事，将复杂的商业理念和战略简单化，让听众更容易理解和接受。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郑玮的演讲富有节奏感，语言流畅，能够吸引听众的注意力，使他们在演讲过程中保持高度的参与度。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013" r="1201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郑玮的演讲风格独特，富有激情和感染力。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郑玮的演讲风格和特点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郑玮的演讲主题和内容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郑玮的演讲主题主要涉及商业战略、领导力、团队建设等方面。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他的演讲内容深入浅出，既有理论高度，又具有实际操作价值。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郑玮通过分享自己的亲身经历和感悟，为听众提供宝贵的商业智慧和启示。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他的演讲不仅能够帮助听众提升个人能力，还能为企业的发展提供指导和支持。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郑玮演讲的价值和意义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提升个人演讲能力和口才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郑玮的演讲技巧和经验，可以帮助听众提升自信和表达能力，学会如何更好地与他人沟通交流，增强个人影响力。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通过学习郑玮的演讲风格和技巧，听众可以掌握有效的沟通技巧，如语言组织、语速控制、语音调节等，使自己的口才得到提升。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激发听众的热情和动力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郑玮的演讲可以帮助听众找到自己的目标和动力，让他们更加坚定地追求自己的梦想和理想，不断向前发展。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郑玮的演讲内容富有激情和感染力，能够激发听众的热情和动力，让他们更加积极地面对工作和生活的挑战。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郑玮的演讲内容积极向上，传递着正能量和积极向上的价值观，能够激励听众不断进步和发展。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通过郑玮的演讲，听众可以学会如何面对挫折和困难，保持乐观向上的心态，成为一个更加积极向上的人。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传递正能量和积极向上的价值观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郑玮演讲的技巧和方法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https://d.book118.com/858022103066006027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2024-09-05T10:05:39.635</cp:lastPrinted>
  <dcterms:created xsi:type="dcterms:W3CDTF">2024-09-05T02:05:39Z</dcterms:created>
  <dcterms:modified xsi:type="dcterms:W3CDTF">2024-09-05T02:05:41Z</dcterms:modified>
</cp:coreProperties>
</file>