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73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370B0-C3B3-4B3B-855D-8FF7034B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3B7B9-6ED8-4BF6-BCF6-76769A846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8D2D2-EDA9-4608-8B8E-33A67F6A2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A878C-E9B9-47DA-82DF-72AEE4C9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B4BEF-5789-48A8-9E0E-105028903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3C1D3B-CEBB-4BBD-AA52-AACFF83D1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6286DA-A541-4CE6-A71F-F4962F92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1D96B-5D40-4D2A-BB0E-43B3E9CFE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C670B-3AA2-4040-B84B-C4CE513C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6640F-6735-4EB5-919D-0E78C664C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01057-7E75-4C01-A9CA-6BEA1B1C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095" r:id="rId2"/>
    <p:sldLayoutId id="2147490096" r:id="rId3"/>
    <p:sldLayoutId id="2147490097" r:id="rId4"/>
    <p:sldLayoutId id="2147490098" r:id="rId5"/>
    <p:sldLayoutId id="2147490099" r:id="rId6"/>
    <p:sldLayoutId id="2147490100" r:id="rId7"/>
    <p:sldLayoutId id="2147490101" r:id="rId8"/>
    <p:sldLayoutId id="2147490102" r:id="rId9"/>
    <p:sldLayoutId id="2147490103" r:id="rId10"/>
    <p:sldLayoutId id="214749010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tags" Target="../tags/tag143.xml" /><Relationship Id="rId2" Type="http://schemas.openxmlformats.org/officeDocument/2006/relationships/tags" Target="../tags/tag126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tags" Target="../tags/tag149.xml" /><Relationship Id="rId26" Type="http://schemas.openxmlformats.org/officeDocument/2006/relationships/tags" Target="../tags/tag150.xml" /><Relationship Id="rId27" Type="http://schemas.openxmlformats.org/officeDocument/2006/relationships/tags" Target="../tags/tag151.xml" /><Relationship Id="rId28" Type="http://schemas.openxmlformats.org/officeDocument/2006/relationships/tags" Target="../tags/tag152.xml" /><Relationship Id="rId29" Type="http://schemas.openxmlformats.org/officeDocument/2006/relationships/tags" Target="../tags/tag153.xml" /><Relationship Id="rId3" Type="http://schemas.openxmlformats.org/officeDocument/2006/relationships/tags" Target="../tags/tag127.xml" /><Relationship Id="rId30" Type="http://schemas.openxmlformats.org/officeDocument/2006/relationships/tags" Target="../tags/tag154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3134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《动物怎样生活》PPT课件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动物的生活方式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动物的食性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动物的栖息地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动物的行为习性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动物的进化与适应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动物的生活方式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陆生动物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爬行动物：如蛇、蜥蜴等，通过四肢爬行或蜿蜒运动，在陆地上生活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昆虫类：如蚂蚁、蝴蝶等，通过六足爬行，在陆地上生活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鸟类：如鸡、鸭等，通过翅膀飞翔，在陆地上生活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哺乳动物：如狮子、老虎等，通过四肢奔跑或行走，在陆地上生活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水生动物</a:t>
            </a:r>
            <a:endParaRPr lang="zh-CN" altLang="en-US"/>
          </a:p>
        </p:txBody>
      </p:sp>
      <p:sp>
        <p:nvSpPr>
          <p:cNvPr id="104913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定义与特点：水生动物是指生活在水中或水域附近的动物，具有适应水生环境的特殊生理和行为特征。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分类与分布：水生动物包括鱼类、两栖动物、爬行动物、哺乳动物等，分布广泛，从淡水到海洋都有它们的身影。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生活方式：水生动物通过游泳、潜水、滤食等方式获取食物和氧气，同时也有一些水生动物具有特殊的呼吸器官，如鳃、肺等。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适应环境：水生动物为了适应水生环境，进化出了特殊的生理和行为特征，如流线型的身体、鳍、鳞片等，以及特殊的呼吸和排泄方式。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飞行动物</a:t>
            </a:r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飞行动物的特点：具有轻盈的体型、发达的胸肌和翅膀，以及高效的呼吸和循环系统。 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飞行动物在生态系统中的作用：传播种子、控制害虫等。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飞行动物的分类：鸟类、蝙蝠等。 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飞行动物的生活习性：在天空中自由飞翔，寻找食物、繁殖和迁徙等。 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2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爬行动物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爬行动物的定义和特点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爬行动物的生活习性和行为特点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爬行动物与人类的关系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爬行动物的分类和分布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3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动物的食性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草食性动物</a:t>
            </a:r>
            <a:endParaRPr lang="zh-CN" altLang="en-US"/>
          </a:p>
        </p:txBody>
      </p:sp>
      <p:sp>
        <p:nvSpPr>
          <p:cNvPr id="10494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定义：以植物为主要食物来源的动物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特点：具有适合咀嚼和消化植物的牙齿和消化道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代表动物：马、牛、羊、鹿等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草食性动物的生活习性：通常具有反刍功能，能够多次咀嚼食物，有助于消化和吸收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肉食性动物</a:t>
            </a:r>
            <a:endParaRPr lang="zh-CN" altLang="en-US"/>
          </a:p>
        </p:txBody>
      </p:sp>
      <p:sp>
        <p:nvSpPr>
          <p:cNvPr id="10494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定义：以肉类为主食的动物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特点：具有尖锐的牙齿和爪子，能够捕猎其他动物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代表动物：狮子、老虎、狼等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食性对动物的影响：影响动物的形态、行为和生活习性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杂食性动物</a:t>
            </a:r>
            <a:endParaRPr lang="zh-CN" altLang="en-US"/>
          </a:p>
        </p:txBody>
      </p:sp>
      <p:sp>
        <p:nvSpPr>
          <p:cNvPr id="104954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4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5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代表动物：黑熊、浣熊、猪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食性对动物生存的意义：提高生存能力，扩大分布范围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定义：既吃植物又吃动物的动物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6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特点：适应能力强，分布广泛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腐食性动物</a:t>
            </a:r>
            <a:endParaRPr lang="zh-CN" altLang="en-US"/>
          </a:p>
        </p:txBody>
      </p:sp>
      <p:sp>
        <p:nvSpPr>
          <p:cNvPr id="10496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代表动物：秃鹫、秃鹳、鬣狗等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定义：以动物尸体、腐肉等为食的动物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特点：具有发达的嗅觉和消化系统，能够迅速分解和消化腐肉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作用：在生态系统中起到清理和分解的作用，维持生态平衡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7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动物的栖息地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森林</a:t>
            </a:r>
            <a:endParaRPr lang="zh-CN" altLang="en-US"/>
          </a:p>
        </p:txBody>
      </p:sp>
      <p:sp>
        <p:nvSpPr>
          <p:cNvPr id="104975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6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森林对气候、水资源和生物多样性的影响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森林是地球上最大的陆地生态系统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森林中的动植物种类和栖息地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7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森林保护和可持续发展的重要性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沙漠</a:t>
            </a:r>
            <a:endParaRPr lang="zh-CN" altLang="en-US"/>
          </a:p>
        </p:txBody>
      </p:sp>
      <p:sp>
        <p:nvSpPr>
          <p:cNvPr id="104981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1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2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2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3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沙漠动物的栖息地：沙漠中的绿洲、灌丛、湖泊等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3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沙漠动物的生活习性：穴居、迁移、群居等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3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沙漠的特点：干旱、炎热、缺乏水源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3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沙漠动物的适应：储水、耐旱、夜行性等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https://d.book118.com/858023134142006036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《动物怎样生活》PPT课件</vt:lpstr>
      <vt:lpstr>目录</vt:lpstr>
      <vt:lpstr>添加章节标题</vt:lpstr>
      <vt:lpstr>动物的生活方式</vt:lpstr>
      <vt:lpstr>PowerPoint Presentation</vt:lpstr>
      <vt:lpstr>陆生动物</vt:lpstr>
      <vt:lpstr>水生动物</vt:lpstr>
      <vt:lpstr>飞行动物</vt:lpstr>
      <vt:lpstr>爬行动物</vt:lpstr>
      <vt:lpstr>动物的食性</vt:lpstr>
      <vt:lpstr>PowerPoint Presentation</vt:lpstr>
      <vt:lpstr>草食性动物</vt:lpstr>
      <vt:lpstr>肉食性动物</vt:lpstr>
      <vt:lpstr>杂食性动物</vt:lpstr>
      <vt:lpstr>腐食性动物</vt:lpstr>
      <vt:lpstr>动物的栖息地</vt:lpstr>
      <vt:lpstr>PowerPoint Presentation</vt:lpstr>
      <vt:lpstr>森林</vt:lpstr>
      <vt:lpstr>沙漠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2024-09-16T12:43:15.010</cp:lastPrinted>
  <dcterms:created xsi:type="dcterms:W3CDTF">2024-09-16T04:43:15Z</dcterms:created>
  <dcterms:modified xsi:type="dcterms:W3CDTF">2024-09-16T04:43:17Z</dcterms:modified>
</cp:coreProperties>
</file>