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2E7A92-225A-4641-934A-AEB6F6D1BE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DCC276-2273-46EE-8F16-4B43CFD955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07B35B-7015-4716-B466-B89FCFF1B0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4E73EA-4B54-4555-B224-6A56FF9E02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6AB878-7BAD-4D4B-AC16-C3762966EB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75ABEE-D4B9-4736-AD41-369E834AAA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E67E5B-E426-4060-92C6-CE464957E4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89A528-24FE-4B02-A623-C2B2076703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3D0C6B-EC85-4355-BB6C-4854418E4E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332E8B-03F2-4A64-95AF-3C49A277BE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CFD190-E196-404E-B014-DC5AA2C966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02405107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中风十三治</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中风概述与十三治原则</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辨证分型与诊断依据</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药物治疗策略及选方用药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非药物外治方法探讨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康复训练指导与效果评估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饮食起居调护及心理干预</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总结回顾与展望未来发展趋势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中风概述与十三治原则</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中风定义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中风，又称脑卒中，是一种急性脑血管疾病，由于脑部血管突然破裂或因血管阻塞导致血液不能流入大脑而引起脑组织损伤的一组疾病。</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中风分类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根据病因和临床表现，中风可分为缺血性中风和出血性中风两大类。缺血性中风包括脑梗塞和脑栓塞，出血性中风包括脑出血和蛛网膜下腔出血。</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中风危害</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中风具有高发病率、高死亡率、高致残率和高复发率的特点，严重危害人类健康和生命安全。中风患者可能出现偏瘫、失语、认知障碍等严重后遗症，给家庭和社会带来沉重负担。</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中风定义、分类及危害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十三治原则及其重要性</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中风十三治原则是指在中风治疗过程中应遵循的十三个治疗原则，包括辨病与辨证相结合、急则治标缓则治本、调整阴阳平衡、活血化瘀通络、熄风止痉定痫、开窍醒神益智、通腑泄热排毒、滋补肝肾填精、益气养血扶正、化痰祛瘀消积、清热解毒凉血、针灸推拿康复和饮食起居调护。</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十三治原则</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遵循十三治原则对于中风患者的治疗具有重要意义。首先，这些原则涵盖了中风的各个方面，从病因到症状再到治疗，为患者提供了全面的治疗方案。其次，这些原则体现了中医的整体观念和辨证论治的思想，能够针对患者的具体情况进行个性化治疗。最后，这些原则注重标本兼治和预防为主，旨在提高患者的生存质量和降低复发率。</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重要性</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古代医家认识</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古代医家对中风的认识经历了从外风论到内风论的转变。《黄帝内经》认为中风是由于外邪入侵所致，张仲景在《伤寒杂病论》中提出了“中风”的病名，并认为其病因与外感风邪有关。随着医学的发展，医家们逐渐认识到内因在中风发病中的重要作用，如刘完素提出“心火暴甚”的观点，李东垣认为“正气自虚”是发病的内在因素。</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近现代医家认识</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现代医家在继承古代医家理论的基础上，对中风的认识更加深入。他们不仅关注中风的病因和病理机制，还注重研究其预防和治疗方法。如张锡纯在《医学衷中参西录》中提出了“气血上逆”的观点，并创制了镇肝熄风汤等有效方剂。同时，现代医家还借助现代科技手段对中风进行深入研究，不断探索新的治疗方法和手段。</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历代医家对中风认识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辨证分型与诊断依据</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中经络</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偏瘫、偏身感觉障碍、口舌歪斜、言语謇涩或不语，神识基本清醒。</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中脏腑</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神昏、半身不遂、口舌歪斜、舌强言謇或不语，偏身麻木。</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闭证与脱证</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闭证以邪实内闭为主，属实证，急宜祛邪；脱证以阳虚欲脱为主，属虚证，急宜扶正。</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辨证分型方法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33796"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主症：神昏、半身不遂、口舌歪斜、舌强言謇或不语，偏身麻木。</a:t>
            </a:r>
          </a:p>
        </p:txBody>
      </p:sp>
      <p:sp>
        <p:nvSpPr>
          <p:cNvPr id="17" name="TextBox 17"/>
          <p:cNvSpPr txBox="1"/>
          <p:nvPr/>
        </p:nvSpPr>
        <p:spPr>
          <a:xfrm>
            <a:off x="2871147"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次症：头痛、眩晕、呕吐、二便失禁或不通、烦躁、抽搐、痰多、呃逆。</a:t>
            </a:r>
          </a:p>
        </p:txBody>
      </p:sp>
      <p:sp>
        <p:nvSpPr>
          <p:cNvPr id="18" name="TextBox 18"/>
          <p:cNvSpPr txBox="1"/>
          <p:nvPr/>
        </p:nvSpPr>
        <p:spPr>
          <a:xfrm>
            <a:off x="5086385"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急性起病，发病前多有诱因，常有先兆症状。</a:t>
            </a:r>
          </a:p>
        </p:txBody>
      </p:sp>
      <p:sp>
        <p:nvSpPr>
          <p:cNvPr id="19" name="TextBox 19"/>
          <p:cNvSpPr txBox="1"/>
          <p:nvPr/>
        </p:nvSpPr>
        <p:spPr>
          <a:xfrm>
            <a:off x="7308884"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发病年龄多在40岁以上。</a:t>
            </a:r>
          </a:p>
        </p:txBody>
      </p:sp>
      <p:sp>
        <p:nvSpPr>
          <p:cNvPr id="20" name="TextBox 20"/>
          <p:cNvSpPr txBox="1"/>
          <p:nvPr/>
        </p:nvSpPr>
        <p:spPr>
          <a:xfrm>
            <a:off x="9574070"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具备2个主症以上，或1个主症2个次症，结合起病、诱因、先兆症状、年龄即可确诊；不具备上述条件，结合影像学检查结果亦可确诊。</a:t>
            </a:r>
          </a:p>
        </p:txBody>
      </p:sp>
      <p:sp>
        <p:nvSpPr>
          <p:cNvPr id="21" name="AutoShape 21"/>
          <p:cNvSpPr/>
          <p:nvPr/>
        </p:nvSpPr>
        <p:spPr>
          <a:xfrm>
            <a:off x="5209470"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967443" y="1905233"/>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诊断依据和标准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与口僻鉴别</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口僻俗称吊线风，主要症状是口眼歪斜，但常伴耳后疼痛、口角流涎、言语不清、而无半身不遂或神志障碍等表现，多因正气不足，风邪入络，气血痹阻所致，不同年龄均可罹患。</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与痫病鉴别</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痫病以卒然昏仆，不醒人事，四肢抽搐，口吐涎沫，喉中痰鸣，移时苏醒，醒后一如常人为特征。与中风的突然昏仆、半身不遂相似，但痫病醒后如常人，且无半身不遂、口舌歪斜等症状。</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与厥证鉴别</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厥证也有突然昏仆、不省人事之表现，一般而言，厥证神昏时间短暂，发作时常伴有四肢逆冷，移时多可自行苏醒，醒后无半身不遂、口眼歪斜、言语不利等表现。</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与痉证鉴别</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痉证以四肢抽搐、项背强直，甚至角弓反张为主症，发病时也可伴有神昏，需与中风闭证相鉴别。但痉证之神昏多出现在抽搐之后，而中风患者多在起病时即有神昏，而后可以出现抽搐。</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鉴别诊断与误区提示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药物治疗策略及选方用药</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通过静脉注射溶栓药物，溶解血栓，恢复血流，减少脑组织损伤。常用药物有尿激酶、链激酶等。</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溶栓治疗</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使用抗凝药物，抑制血栓形成和扩大，预防中风复发。常用药物有华法林、肝素等。</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抗凝治疗</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在合适的情况下，使用降压药物，降低血压，减少出血性中风的风险。常用药物有钙通道阻滞剂、ACEI等。</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降压治疗</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急性发作期药物治疗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使用扩血管药物和活血化瘀中药，改善脑部血液循环，促进脑组织恢复。常用药物有尼莫地平、丹参等。</a:t>
            </a:r>
          </a:p>
        </p:txBody>
      </p:sp>
      <p:pic>
        <p:nvPicPr>
          <p:cNvPr id="6" name="Picture 6"/>
          <p:cNvPicPr>
            <a:picLocks noChangeAspect="1"/>
          </p:cNvPicPr>
          <p:nvPr/>
        </p:nvPicPr>
        <p:blipFill>
          <a:blip r:embed="rId2"/>
          <a:srcRect l="7125" r="71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改善脑循环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使用神经营养药物，促进受损神经的修复和再生。常用药物有维生素B1、B6、B12等。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营养神经</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250" r="172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针对高血压、高血脂、糖尿病等危险因素，使用相应药物治疗，降低中风复发风险。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控制危险因素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恢复期药物治疗</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0978" b="2097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9390" b="939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并发症预防与处理</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预防肺部感染</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中风患者卧床时间长，易发生肺部感染，可使用抗生素预防和治疗。同时加强呼吸道护理，保持呼吸道通畅。</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预防深静脉血栓</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对于长期卧床的中风患者，可使用抗凝药物预防深静脉血栓形成。鼓励患者尽早进行康复训练，促进肢体活动。</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处理应激性溃疡</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中风患者易出现应激性溃疡，导致消化道出血。可使用质子泵抑制剂等药物治疗，同时加强饮食管理，避免刺激性食物。</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https://d.book118.com/858024051076006043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2024-09-23T04:51:39.013</cp:lastPrinted>
  <dcterms:created xsi:type="dcterms:W3CDTF">2024-09-22T20:51:39Z</dcterms:created>
  <dcterms:modified xsi:type="dcterms:W3CDTF">2024-09-22T20:51:41Z</dcterms:modified>
</cp:coreProperties>
</file>