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96D51D-7D5D-44CB-A36F-A8B733E72D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8ACC97-B9AD-4A67-AF1A-47A2D6834E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C02C73-9193-4071-AFF5-43E44B99DB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111A22-B618-4BC2-A33D-02684D9988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EEB2CB7-8AB7-41B7-B69A-7E7E8600F9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39BABEA-F79D-4779-9A6D-60C716C2C5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BA666C9-5D73-4E5B-904B-E27CD50BEF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3BD96E-EEAD-480B-B112-0ACDA36A19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DFD760-9E75-4AC6-9339-B6C802371D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60D96C-245B-47E5-8785-F2CE830745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573F4B-1E38-4C26-965C-22C732F22C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8025007022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443552" y="5298017"/>
            <a:ext cx="309880" cy="4603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311557" y="3754267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4" name="AutoShape 4"/>
          <p:cNvSpPr/>
          <p:nvPr/>
        </p:nvSpPr>
        <p:spPr>
          <a:xfrm>
            <a:off x="1311557" y="1950146"/>
            <a:ext cx="9400476" cy="1714909"/>
          </a:xfrm>
          <a:prstGeom prst="rect">
            <a:avLst/>
          </a:prstGeom>
          <a:solidFill>
            <a:srgbClr val="FFFFFF">
              <a:alpha val="19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11557" y="2075454"/>
            <a:ext cx="9400476" cy="146429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950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牙疼护理课件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1311557" y="1848443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33375" y="3484033"/>
            <a:ext cx="3881973" cy="1001619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258959" y="2520951"/>
            <a:ext cx="2065299" cy="993775"/>
          </a:xfrm>
          <a:prstGeom prst="rect">
            <a:avLst/>
          </a:prstGeom>
          <a:solidFill>
            <a:srgbClr val="FFFFFF">
              <a:alpha val="18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23781" y="2516293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671623" y="1175236"/>
            <a:ext cx="6516705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牙疼的基本知识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牙疼的护理方法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牙疼的治疗方法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牙疼的预防和保健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牙疼的常见误区和注意事项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牙疼的基本知识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150" b="1215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牙疼是一种常见的口腔疼痛症状，通常由牙齿或牙周组织的炎症、感染或损伤引起。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牙疼的原因有很多，包括龋齿、牙髓炎、根尖周炎、牙周炎等口腔疾病，以及一些全身性疾病如糖尿病、高血压等也可能引起牙疼。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牙疼的定义和原因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牙疼原因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牙疼定义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牙疼类型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牙疼可以分为急性牙疼和慢性牙疼两类。急性牙疼通常发病急、疼痛剧烈，如急性牙髓炎；慢性牙疼则通常发病缓慢，疼痛较轻，但持续时间长，如慢性牙周炎。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牙疼症状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牙疼的症状包括疼痛、肿胀、牙龈出血、牙齿松动等，严重时可引起发热、头痛等症状。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牙疼的类型和症状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1250" r="21250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预防牙疼的措施包括保持口腔卫生、定期口腔检查、早期治疗口腔疾病等。同时，保持良好的生活习惯和饮食习惯也有助于预防牙疼。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预防措施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早期发现牙疼的迹象包括牙齿敏感、牙龈红肿、口臭等，及时发现并治疗口腔疾病可以有效缓解牙疼症状，预防病情恶化。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早期发现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牙疼的预防和早期发现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牙疼的护理方法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牙疼时，应避免过度疲劳，尽量保持充足的休息时间，有助于缓解疼痛。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保持充足的休息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冷敷或热敷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根据情况选择冷敷或热敷，可以缓解牙疼引起的肿胀和疼痛。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在医生的指导下，可以使用一些非处方药来缓解牙疼，如止痛药和消炎药。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牙疼时应避免食用辛辣、酸甜、硬性等刺激性食物，以免加重疼痛。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7417" r="1741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避免刺激性食物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选择温软的食物，如稀饭、面条、面包等，有助于减轻牙齿的负担。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温软食物为主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保持充足的水分摄入，有助于口腔清洁，缓解牙疼。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多饮水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每天早晚刷牙，每次刷牙时间不少于2分钟，采用正确的刷牙方法，以保持口腔清洁。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定期刷牙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除了刷牙，还应该使用牙线清理牙缝中的食物残渣，以预防牙周病和龋齿。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使用牙线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6675" b="166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饭后及时漱口，可以清除口腔中的食物残渣和细菌，保持口腔卫生。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漱口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口腔卫生护理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牙疼的治疗方法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https://d.book118.com/858025007022006030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2024-09-06T08:24:10.345</cp:lastPrinted>
  <dcterms:created xsi:type="dcterms:W3CDTF">2024-09-06T00:24:10Z</dcterms:created>
  <dcterms:modified xsi:type="dcterms:W3CDTF">2024-09-06T00:24:12Z</dcterms:modified>
</cp:coreProperties>
</file>