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2DE2B-7D5A-40B2-BE9C-42BDA647B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E6E067-217E-4077-811C-DC269775B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CE690-8A72-41CF-A948-80BF6964D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39CC77-5F31-4CE1-9D65-12FFBAA88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8507E4-5503-4C31-A591-16F5C18D3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DC7914-FEBA-465B-967B-2A2C54085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29C688-CF21-4EDD-B39A-45C5BB0DE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7CFDF4-4F58-464A-91E2-7CCC267CF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E1ED7A-F047-496F-A4D8-E3F393766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9507F5-97CE-4919-BDD4-7BAED9628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6EE2C1-A960-4FA0-93BB-238CFEE1C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2500704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微笑个性感言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微笑的力量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微笑的多样性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微笑与人际关系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微笑面对挑战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微笑成就人生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保持微笑的秘诀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微笑的力量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给予他人温暖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激发积极情绪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促进人际和谐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66" r="556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传递正能量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微笑是一种友善和关怀的表达方式，能够让他人感受到温暖和善意。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微笑可以激发他人的积极情绪，传递乐观、向上的心态。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微笑有助于缓解人际紧张，增进彼此之间的理解和信任，营造和谐的人际关系。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微笑有助于缓解紧张和压力，使人在轻松愉快的氛围中感到舒适和放松。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减轻压力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打破僵局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表达歉意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167" r="18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在尴尬或冷场的场合，微笑可以打破僵局，缓解紧张气氛，使交流得以顺利进行。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当与他人产生误会或矛盾时，微笑可以作为表达歉意的一种方式，传达出善意和愿意和解的意愿。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缓解紧张气氛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微笑可以让人看起来更加自信和从容，展现出积极向上的形象。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991" r="15991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增强自信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微笑能够增加人的亲和力，让他人更愿意接近和交流。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增加亲和力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微笑可以使面部肌肉放松，让面部轮廓更加柔和，提升整体美感。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提升美感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提升个人魅力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微笑的多样性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羞涩的微笑通常出现在人们感到不好意思、尴尬或者面对喜欢的人时，它传递出一种内敛、含蓄的情感。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含义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羞涩的微笑往往伴随着眼神的躲闪和脸颊的微红，动作幅度较小，显得较为矜持。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羞涩的微笑给人一种纯真、可爱的感觉，让人不禁想要接近和保护。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羞涩的微笑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22" b="1052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自信的微笑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含义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自信的微笑是一个人内心强大、自我肯定的表现，它传递出坚定、果敢的气质。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自信的微笑通常伴随着眼神的坚定和动作的从容，笑容中透露出阳光和力量。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自信的微笑给人一种安心、可靠的感觉，让人愿意信任和追随。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温暖的微笑往往伴随着眼神的柔和和语气的亲切，让人感到如沐春风。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含义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温暖的微笑如同阳光般照耀人心，传递出关爱、友善的情感。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温暖的微笑给人一种被理解、被关怀的感觉，让人心生感激和敬意。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2500" b="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温暖的微笑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微笑与人际关系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当我们对他人微笑时，传递出一种友善、亲切的信号，让对方感受到我们的善意和温暖。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微笑是友善的信号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在人际交往中，微笑可以打破彼此之间的陌生感和隔阂，让双方更容易接近和建立联系。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微笑打破隔阂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微笑能够增加我们的亲和力，让我们更容易与他人建立信任和亲密关系。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微笑增加亲和力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拉近人与人之间的距离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微笑缓解紧张气氛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当交流中出现尴尬或紧张的气氛时，微笑可以缓解这种气氛，让双方更加轻松自如地进行交流。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微笑鼓励他人表达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当我们对他人微笑时，可以鼓励对方更自由地表达自己的观点和想法，促进双方之间的深入交流。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微笑是交流的桥梁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在交流中，微笑可以传递出我们的积极态度和倾听意愿，让对方更愿意与我们分享和沟通。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促进交流与沟通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https://d.book118.com/858025007045006036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2024-09-15T13:56:29.097</cp:lastPrinted>
  <dcterms:created xsi:type="dcterms:W3CDTF">2024-09-15T05:56:29Z</dcterms:created>
  <dcterms:modified xsi:type="dcterms:W3CDTF">2024-09-15T05:56:31Z</dcterms:modified>
</cp:coreProperties>
</file>