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9144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7853CA-5886-4CA8-AB90-775119C17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4171BA-1EF0-49C3-8BAF-8A755F6F7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783AAB-0FB0-4F19-A00A-069F3BCE6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A2A389-C53A-465D-8E25-206EA24AC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65C42B-7E1A-4638-B0CB-2F084DA3E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F04403-8A7E-471E-B312-75933C5A7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EECFE8-9481-451B-827F-0460BA71E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1B2DAC-2018-48C7-939C-3513D7A43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83062C-96FF-47D1-8CB1-DCD29F57C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8B161E-C84C-4445-A0FF-2318DC078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5D52C7-7CCE-4FD9-A622-06AAE1C3E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944688" y="1989137"/>
            <a:ext cx="5105400" cy="1244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rgbClr val="F8059A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0" i="0">
                <a:solidFill>
                  <a:srgbClr val="0033C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rgbClr val="F8059A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800" b="0" i="0">
                <a:solidFill>
                  <a:srgbClr val="0033C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rgbClr val="F8059A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rgbClr val="F8059A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07950" y="242748"/>
            <a:ext cx="7516178" cy="10307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rgbClr val="F8059A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29564" y="1581680"/>
            <a:ext cx="8348980" cy="316674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0" i="0">
                <a:solidFill>
                  <a:srgbClr val="0033C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1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8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9.jpeg" /><Relationship Id="rId3" Type="http://schemas.openxmlformats.org/officeDocument/2006/relationships/image" Target="../media/image20.png" /><Relationship Id="rId4" Type="http://schemas.openxmlformats.org/officeDocument/2006/relationships/image" Target="../media/image2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5.jpeg" /><Relationship Id="rId6" Type="http://schemas.openxmlformats.org/officeDocument/2006/relationships/image" Target="../media/image26.jpeg" /><Relationship Id="rId7" Type="http://schemas.openxmlformats.org/officeDocument/2006/relationships/image" Target="../media/image27.png" /><Relationship Id="rId8" Type="http://schemas.openxmlformats.org/officeDocument/2006/relationships/image" Target="../media/image28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9.jpeg" /><Relationship Id="rId3" Type="http://schemas.openxmlformats.org/officeDocument/2006/relationships/image" Target="../media/image30.png" /><Relationship Id="rId4" Type="http://schemas.openxmlformats.org/officeDocument/2006/relationships/image" Target="../media/image3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40.jpeg" /><Relationship Id="rId11" Type="http://schemas.openxmlformats.org/officeDocument/2006/relationships/image" Target="../media/image41.jpeg" /><Relationship Id="rId2" Type="http://schemas.openxmlformats.org/officeDocument/2006/relationships/image" Target="../media/image32.jpeg" /><Relationship Id="rId3" Type="http://schemas.openxmlformats.org/officeDocument/2006/relationships/image" Target="../media/image33.jpeg" /><Relationship Id="rId4" Type="http://schemas.openxmlformats.org/officeDocument/2006/relationships/image" Target="../media/image34.jpeg" /><Relationship Id="rId5" Type="http://schemas.openxmlformats.org/officeDocument/2006/relationships/image" Target="../media/image35.jpeg" /><Relationship Id="rId6" Type="http://schemas.openxmlformats.org/officeDocument/2006/relationships/image" Target="../media/image36.jpeg" /><Relationship Id="rId7" Type="http://schemas.openxmlformats.org/officeDocument/2006/relationships/image" Target="../media/image37.jpeg" /><Relationship Id="rId8" Type="http://schemas.openxmlformats.org/officeDocument/2006/relationships/image" Target="../media/image38.jpeg" /><Relationship Id="rId9" Type="http://schemas.openxmlformats.org/officeDocument/2006/relationships/image" Target="../media/image3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25131124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0" spc="-10"/>
              <a:t>啦啦操概述</a:t>
            </a:r>
            <a:endParaRPr sz="8000"/>
          </a:p>
        </p:txBody>
      </p:sp>
      <p:sp>
        <p:nvSpPr>
          <p:cNvPr id="3" name="object 3"/>
          <p:cNvSpPr txBox="1"/>
          <p:nvPr/>
        </p:nvSpPr>
        <p:spPr>
          <a:xfrm>
            <a:off x="2779078" y="4551045"/>
            <a:ext cx="3835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50">
                <a:solidFill>
                  <a:srgbClr val="FF3399"/>
                </a:solidFill>
                <a:latin typeface="Microsoft JhengHei"/>
                <a:cs typeface="Microsoft JhengHei"/>
              </a:rPr>
              <a:t>China</a:t>
            </a:r>
            <a:r>
              <a:rPr sz="2000" b="1" spc="225">
                <a:solidFill>
                  <a:srgbClr val="FF3399"/>
                </a:solidFill>
                <a:latin typeface="Microsoft JhengHei"/>
                <a:cs typeface="Microsoft JhengHei"/>
              </a:rPr>
              <a:t> </a:t>
            </a:r>
            <a:r>
              <a:rPr sz="2000" b="1" spc="-55">
                <a:solidFill>
                  <a:srgbClr val="FF3399"/>
                </a:solidFill>
                <a:latin typeface="Microsoft JhengHei"/>
                <a:cs typeface="Microsoft JhengHei"/>
              </a:rPr>
              <a:t>Cheerleading</a:t>
            </a:r>
            <a:r>
              <a:rPr sz="2000" b="1" spc="229">
                <a:solidFill>
                  <a:srgbClr val="FF3399"/>
                </a:solidFill>
                <a:latin typeface="Microsoft JhengHei"/>
                <a:cs typeface="Microsoft JhengHei"/>
              </a:rPr>
              <a:t> </a:t>
            </a:r>
            <a:r>
              <a:rPr sz="2000" b="1" spc="-10">
                <a:solidFill>
                  <a:srgbClr val="FF3399"/>
                </a:solidFill>
                <a:latin typeface="Microsoft JhengHei"/>
                <a:cs typeface="Microsoft JhengHei"/>
              </a:rPr>
              <a:t>Association</a:t>
            </a:r>
            <a:endParaRPr sz="20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352425" y="1138237"/>
            <a:ext cx="3463925" cy="802005"/>
            <a:chOff x="352425" y="1138237"/>
            <a:chExt cx="3463925" cy="802005"/>
          </a:xfrm>
        </p:grpSpPr>
        <p:sp>
          <p:nvSpPr>
            <p:cNvPr id="3" name="object 3"/>
            <p:cNvSpPr/>
            <p:nvPr/>
          </p:nvSpPr>
          <p:spPr>
            <a:xfrm>
              <a:off x="357188" y="1142999"/>
              <a:ext cx="3454400" cy="792480"/>
            </a:xfrm>
            <a:custGeom>
              <a:rect l="l" t="t" r="r" b="b"/>
              <a:pathLst>
                <a:path w="3454400" h="792480">
                  <a:moveTo>
                    <a:pt x="132027" y="792162"/>
                  </a:moveTo>
                  <a:lnTo>
                    <a:pt x="90296" y="785430"/>
                  </a:lnTo>
                  <a:lnTo>
                    <a:pt x="54053" y="766688"/>
                  </a:lnTo>
                  <a:lnTo>
                    <a:pt x="25473" y="738108"/>
                  </a:lnTo>
                  <a:lnTo>
                    <a:pt x="6730" y="701865"/>
                  </a:lnTo>
                  <a:lnTo>
                    <a:pt x="0" y="660135"/>
                  </a:lnTo>
                  <a:lnTo>
                    <a:pt x="0" y="132026"/>
                  </a:lnTo>
                  <a:lnTo>
                    <a:pt x="6730" y="90296"/>
                  </a:lnTo>
                  <a:lnTo>
                    <a:pt x="25473" y="54053"/>
                  </a:lnTo>
                  <a:lnTo>
                    <a:pt x="54053" y="25473"/>
                  </a:lnTo>
                  <a:lnTo>
                    <a:pt x="90296" y="6730"/>
                  </a:lnTo>
                  <a:lnTo>
                    <a:pt x="132026" y="0"/>
                  </a:lnTo>
                  <a:lnTo>
                    <a:pt x="3322372" y="0"/>
                  </a:lnTo>
                  <a:lnTo>
                    <a:pt x="3364103" y="6730"/>
                  </a:lnTo>
                  <a:lnTo>
                    <a:pt x="3400346" y="25473"/>
                  </a:lnTo>
                  <a:lnTo>
                    <a:pt x="3428926" y="54053"/>
                  </a:lnTo>
                  <a:lnTo>
                    <a:pt x="3447668" y="90296"/>
                  </a:lnTo>
                  <a:lnTo>
                    <a:pt x="3454399" y="132026"/>
                  </a:lnTo>
                  <a:lnTo>
                    <a:pt x="3454400" y="660135"/>
                  </a:lnTo>
                  <a:lnTo>
                    <a:pt x="3447669" y="701865"/>
                  </a:lnTo>
                  <a:lnTo>
                    <a:pt x="3428926" y="738108"/>
                  </a:lnTo>
                  <a:lnTo>
                    <a:pt x="3400346" y="766688"/>
                  </a:lnTo>
                  <a:lnTo>
                    <a:pt x="3364104" y="785430"/>
                  </a:lnTo>
                  <a:lnTo>
                    <a:pt x="3322373" y="792161"/>
                  </a:lnTo>
                  <a:lnTo>
                    <a:pt x="132027" y="792162"/>
                  </a:lnTo>
                  <a:close/>
                </a:path>
              </a:pathLst>
            </a:custGeom>
            <a:solidFill>
              <a:srgbClr val="CCFF6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357188" y="1142999"/>
              <a:ext cx="3454400" cy="792480"/>
            </a:xfrm>
            <a:custGeom>
              <a:rect l="l" t="t" r="r" b="b"/>
              <a:pathLst>
                <a:path w="3454400" h="792480">
                  <a:moveTo>
                    <a:pt x="0" y="132027"/>
                  </a:moveTo>
                  <a:lnTo>
                    <a:pt x="6730" y="90296"/>
                  </a:lnTo>
                  <a:lnTo>
                    <a:pt x="25473" y="54053"/>
                  </a:lnTo>
                  <a:lnTo>
                    <a:pt x="54053" y="25473"/>
                  </a:lnTo>
                  <a:lnTo>
                    <a:pt x="90296" y="6730"/>
                  </a:lnTo>
                  <a:lnTo>
                    <a:pt x="132026" y="0"/>
                  </a:lnTo>
                  <a:lnTo>
                    <a:pt x="3322372" y="0"/>
                  </a:lnTo>
                  <a:lnTo>
                    <a:pt x="3364103" y="6730"/>
                  </a:lnTo>
                  <a:lnTo>
                    <a:pt x="3400346" y="25473"/>
                  </a:lnTo>
                  <a:lnTo>
                    <a:pt x="3428926" y="54053"/>
                  </a:lnTo>
                  <a:lnTo>
                    <a:pt x="3447668" y="90296"/>
                  </a:lnTo>
                  <a:lnTo>
                    <a:pt x="3454399" y="132026"/>
                  </a:lnTo>
                  <a:lnTo>
                    <a:pt x="3454400" y="660135"/>
                  </a:lnTo>
                  <a:lnTo>
                    <a:pt x="3447669" y="701865"/>
                  </a:lnTo>
                  <a:lnTo>
                    <a:pt x="3428926" y="738108"/>
                  </a:lnTo>
                  <a:lnTo>
                    <a:pt x="3400346" y="766688"/>
                  </a:lnTo>
                  <a:lnTo>
                    <a:pt x="3364104" y="785430"/>
                  </a:lnTo>
                  <a:lnTo>
                    <a:pt x="3322373" y="792161"/>
                  </a:lnTo>
                  <a:lnTo>
                    <a:pt x="132027" y="792162"/>
                  </a:lnTo>
                  <a:lnTo>
                    <a:pt x="90296" y="785430"/>
                  </a:lnTo>
                  <a:lnTo>
                    <a:pt x="54053" y="766688"/>
                  </a:lnTo>
                  <a:lnTo>
                    <a:pt x="25473" y="738108"/>
                  </a:lnTo>
                  <a:lnTo>
                    <a:pt x="6730" y="701865"/>
                  </a:lnTo>
                  <a:lnTo>
                    <a:pt x="0" y="660134"/>
                  </a:lnTo>
                  <a:lnTo>
                    <a:pt x="0" y="132027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446087" y="1295241"/>
            <a:ext cx="3276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>
                <a:solidFill>
                  <a:srgbClr val="000000"/>
                </a:solidFill>
              </a:rPr>
              <a:t>一、什么是啦啦操</a:t>
            </a:r>
          </a:p>
        </p:txBody>
      </p:sp>
      <p:grpSp>
        <p:nvGrpSpPr>
          <p:cNvPr id="6" name="object 6"/>
          <p:cNvGrpSpPr/>
          <p:nvPr/>
        </p:nvGrpSpPr>
        <p:grpSpPr>
          <a:xfrm>
            <a:off x="923925" y="2638425"/>
            <a:ext cx="3898900" cy="873125"/>
            <a:chOff x="923925" y="2638425"/>
            <a:chExt cx="3898900" cy="873125"/>
          </a:xfrm>
        </p:grpSpPr>
        <p:sp>
          <p:nvSpPr>
            <p:cNvPr id="7" name="object 7"/>
            <p:cNvSpPr/>
            <p:nvPr/>
          </p:nvSpPr>
          <p:spPr>
            <a:xfrm>
              <a:off x="928687" y="2643187"/>
              <a:ext cx="3889375" cy="863600"/>
            </a:xfrm>
            <a:custGeom>
              <a:rect l="l" t="t" r="r" b="b"/>
              <a:pathLst>
                <a:path w="3889375" h="863600">
                  <a:moveTo>
                    <a:pt x="3745441" y="863600"/>
                  </a:moveTo>
                  <a:lnTo>
                    <a:pt x="143933" y="863599"/>
                  </a:lnTo>
                  <a:lnTo>
                    <a:pt x="98439" y="856261"/>
                  </a:lnTo>
                  <a:lnTo>
                    <a:pt x="58928" y="835828"/>
                  </a:lnTo>
                  <a:lnTo>
                    <a:pt x="27770" y="804671"/>
                  </a:lnTo>
                  <a:lnTo>
                    <a:pt x="7337" y="765160"/>
                  </a:lnTo>
                  <a:lnTo>
                    <a:pt x="0" y="719666"/>
                  </a:lnTo>
                  <a:lnTo>
                    <a:pt x="0" y="143933"/>
                  </a:lnTo>
                  <a:lnTo>
                    <a:pt x="7337" y="98439"/>
                  </a:lnTo>
                  <a:lnTo>
                    <a:pt x="27770" y="58928"/>
                  </a:lnTo>
                  <a:lnTo>
                    <a:pt x="58928" y="27770"/>
                  </a:lnTo>
                  <a:lnTo>
                    <a:pt x="98439" y="7337"/>
                  </a:lnTo>
                  <a:lnTo>
                    <a:pt x="143933" y="0"/>
                  </a:lnTo>
                  <a:lnTo>
                    <a:pt x="3745442" y="0"/>
                  </a:lnTo>
                  <a:lnTo>
                    <a:pt x="3790935" y="7337"/>
                  </a:lnTo>
                  <a:lnTo>
                    <a:pt x="3830446" y="27770"/>
                  </a:lnTo>
                  <a:lnTo>
                    <a:pt x="3861603" y="58928"/>
                  </a:lnTo>
                  <a:lnTo>
                    <a:pt x="3882036" y="98439"/>
                  </a:lnTo>
                  <a:lnTo>
                    <a:pt x="3889374" y="143933"/>
                  </a:lnTo>
                  <a:lnTo>
                    <a:pt x="3889374" y="719666"/>
                  </a:lnTo>
                  <a:lnTo>
                    <a:pt x="3882036" y="765160"/>
                  </a:lnTo>
                  <a:lnTo>
                    <a:pt x="3861603" y="804671"/>
                  </a:lnTo>
                  <a:lnTo>
                    <a:pt x="3830446" y="835829"/>
                  </a:lnTo>
                  <a:lnTo>
                    <a:pt x="3790935" y="856262"/>
                  </a:lnTo>
                  <a:lnTo>
                    <a:pt x="3745441" y="863600"/>
                  </a:lnTo>
                  <a:close/>
                </a:path>
              </a:pathLst>
            </a:custGeom>
            <a:solidFill>
              <a:srgbClr val="FFCC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928687" y="2643187"/>
              <a:ext cx="3889375" cy="863600"/>
            </a:xfrm>
            <a:custGeom>
              <a:rect l="l" t="t" r="r" b="b"/>
              <a:pathLst>
                <a:path w="3889375" h="863600">
                  <a:moveTo>
                    <a:pt x="0" y="143933"/>
                  </a:moveTo>
                  <a:lnTo>
                    <a:pt x="7337" y="98439"/>
                  </a:lnTo>
                  <a:lnTo>
                    <a:pt x="27770" y="58928"/>
                  </a:lnTo>
                  <a:lnTo>
                    <a:pt x="58928" y="27770"/>
                  </a:lnTo>
                  <a:lnTo>
                    <a:pt x="98439" y="7337"/>
                  </a:lnTo>
                  <a:lnTo>
                    <a:pt x="143933" y="0"/>
                  </a:lnTo>
                  <a:lnTo>
                    <a:pt x="3745442" y="0"/>
                  </a:lnTo>
                  <a:lnTo>
                    <a:pt x="3790935" y="7337"/>
                  </a:lnTo>
                  <a:lnTo>
                    <a:pt x="3830446" y="27770"/>
                  </a:lnTo>
                  <a:lnTo>
                    <a:pt x="3861603" y="58928"/>
                  </a:lnTo>
                  <a:lnTo>
                    <a:pt x="3882036" y="98439"/>
                  </a:lnTo>
                  <a:lnTo>
                    <a:pt x="3889374" y="143933"/>
                  </a:lnTo>
                  <a:lnTo>
                    <a:pt x="3889375" y="719666"/>
                  </a:lnTo>
                  <a:lnTo>
                    <a:pt x="3882036" y="765160"/>
                  </a:lnTo>
                  <a:lnTo>
                    <a:pt x="3861603" y="804671"/>
                  </a:lnTo>
                  <a:lnTo>
                    <a:pt x="3830446" y="835829"/>
                  </a:lnTo>
                  <a:lnTo>
                    <a:pt x="3790935" y="856262"/>
                  </a:lnTo>
                  <a:lnTo>
                    <a:pt x="3745441" y="863600"/>
                  </a:lnTo>
                  <a:lnTo>
                    <a:pt x="143933" y="863600"/>
                  </a:lnTo>
                  <a:lnTo>
                    <a:pt x="98439" y="856261"/>
                  </a:lnTo>
                  <a:lnTo>
                    <a:pt x="58928" y="835828"/>
                  </a:lnTo>
                  <a:lnTo>
                    <a:pt x="27770" y="804671"/>
                  </a:lnTo>
                  <a:lnTo>
                    <a:pt x="7337" y="765160"/>
                  </a:lnTo>
                  <a:lnTo>
                    <a:pt x="0" y="719666"/>
                  </a:lnTo>
                  <a:lnTo>
                    <a:pt x="0" y="143933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9" name="object 9"/>
          <p:cNvGrpSpPr/>
          <p:nvPr/>
        </p:nvGrpSpPr>
        <p:grpSpPr>
          <a:xfrm>
            <a:off x="1709737" y="4067175"/>
            <a:ext cx="5257800" cy="741680"/>
            <a:chOff x="1709737" y="4067175"/>
            <a:chExt cx="5257800" cy="741680"/>
          </a:xfrm>
        </p:grpSpPr>
        <p:sp>
          <p:nvSpPr>
            <p:cNvPr id="10" name="object 10"/>
            <p:cNvSpPr/>
            <p:nvPr/>
          </p:nvSpPr>
          <p:spPr>
            <a:xfrm>
              <a:off x="1714499" y="4071937"/>
              <a:ext cx="5248275" cy="732155"/>
            </a:xfrm>
            <a:custGeom>
              <a:rect l="l" t="t" r="r" b="b"/>
              <a:pathLst>
                <a:path w="5248275" h="732154">
                  <a:moveTo>
                    <a:pt x="121973" y="731838"/>
                  </a:moveTo>
                  <a:lnTo>
                    <a:pt x="74495" y="722252"/>
                  </a:lnTo>
                  <a:lnTo>
                    <a:pt x="35725" y="696112"/>
                  </a:lnTo>
                  <a:lnTo>
                    <a:pt x="9585" y="657342"/>
                  </a:lnTo>
                  <a:lnTo>
                    <a:pt x="0" y="609865"/>
                  </a:lnTo>
                  <a:lnTo>
                    <a:pt x="0" y="121972"/>
                  </a:lnTo>
                  <a:lnTo>
                    <a:pt x="9585" y="74495"/>
                  </a:lnTo>
                  <a:lnTo>
                    <a:pt x="35725" y="35724"/>
                  </a:lnTo>
                  <a:lnTo>
                    <a:pt x="74495" y="9585"/>
                  </a:lnTo>
                  <a:lnTo>
                    <a:pt x="121972" y="0"/>
                  </a:lnTo>
                  <a:lnTo>
                    <a:pt x="5126301" y="0"/>
                  </a:lnTo>
                  <a:lnTo>
                    <a:pt x="5173777" y="9585"/>
                  </a:lnTo>
                  <a:lnTo>
                    <a:pt x="5212548" y="35725"/>
                  </a:lnTo>
                  <a:lnTo>
                    <a:pt x="5238688" y="74495"/>
                  </a:lnTo>
                  <a:lnTo>
                    <a:pt x="5248273" y="121972"/>
                  </a:lnTo>
                  <a:lnTo>
                    <a:pt x="5248273" y="609865"/>
                  </a:lnTo>
                  <a:lnTo>
                    <a:pt x="5238688" y="657342"/>
                  </a:lnTo>
                  <a:lnTo>
                    <a:pt x="5212548" y="696112"/>
                  </a:lnTo>
                  <a:lnTo>
                    <a:pt x="5173778" y="722252"/>
                  </a:lnTo>
                  <a:lnTo>
                    <a:pt x="5126301" y="731837"/>
                  </a:lnTo>
                  <a:lnTo>
                    <a:pt x="121973" y="731838"/>
                  </a:lnTo>
                  <a:close/>
                </a:path>
              </a:pathLst>
            </a:custGeom>
            <a:solidFill>
              <a:srgbClr val="CC99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1714499" y="4071937"/>
              <a:ext cx="5248275" cy="732155"/>
            </a:xfrm>
            <a:custGeom>
              <a:rect l="l" t="t" r="r" b="b"/>
              <a:pathLst>
                <a:path w="5248275" h="732154">
                  <a:moveTo>
                    <a:pt x="0" y="121973"/>
                  </a:moveTo>
                  <a:lnTo>
                    <a:pt x="9585" y="74495"/>
                  </a:lnTo>
                  <a:lnTo>
                    <a:pt x="35725" y="35725"/>
                  </a:lnTo>
                  <a:lnTo>
                    <a:pt x="74495" y="9585"/>
                  </a:lnTo>
                  <a:lnTo>
                    <a:pt x="121972" y="0"/>
                  </a:lnTo>
                  <a:lnTo>
                    <a:pt x="5126302" y="0"/>
                  </a:lnTo>
                  <a:lnTo>
                    <a:pt x="5173778" y="9585"/>
                  </a:lnTo>
                  <a:lnTo>
                    <a:pt x="5212548" y="35724"/>
                  </a:lnTo>
                  <a:lnTo>
                    <a:pt x="5238688" y="74495"/>
                  </a:lnTo>
                  <a:lnTo>
                    <a:pt x="5248273" y="121972"/>
                  </a:lnTo>
                  <a:lnTo>
                    <a:pt x="5248275" y="609865"/>
                  </a:lnTo>
                  <a:lnTo>
                    <a:pt x="5238688" y="657342"/>
                  </a:lnTo>
                  <a:lnTo>
                    <a:pt x="5212548" y="696112"/>
                  </a:lnTo>
                  <a:lnTo>
                    <a:pt x="5173778" y="722252"/>
                  </a:lnTo>
                  <a:lnTo>
                    <a:pt x="5126301" y="731837"/>
                  </a:lnTo>
                  <a:lnTo>
                    <a:pt x="121973" y="731838"/>
                  </a:lnTo>
                  <a:lnTo>
                    <a:pt x="74495" y="722252"/>
                  </a:lnTo>
                  <a:lnTo>
                    <a:pt x="35725" y="696112"/>
                  </a:lnTo>
                  <a:lnTo>
                    <a:pt x="9585" y="657342"/>
                  </a:lnTo>
                  <a:lnTo>
                    <a:pt x="0" y="609865"/>
                  </a:lnTo>
                  <a:lnTo>
                    <a:pt x="0" y="121973"/>
                  </a:lnTo>
                  <a:close/>
                </a:path>
              </a:pathLst>
            </a:custGeom>
            <a:ln w="9524">
              <a:solidFill>
                <a:srgbClr val="CC99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2" name="object 12"/>
          <p:cNvSpPr txBox="1"/>
          <p:nvPr/>
        </p:nvSpPr>
        <p:spPr>
          <a:xfrm>
            <a:off x="1015436" y="2831148"/>
            <a:ext cx="5571490" cy="18764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10">
                <a:latin typeface="Microsoft JhengHei"/>
                <a:cs typeface="Microsoft JhengHei"/>
              </a:rPr>
              <a:t>二、啦啦操发展概况</a:t>
            </a:r>
            <a:endParaRPr sz="32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85"/>
              </a:spcBef>
            </a:pPr>
            <a:endParaRPr sz="3700">
              <a:latin typeface="Microsoft JhengHei"/>
              <a:cs typeface="Microsoft JhengHei"/>
            </a:endParaRPr>
          </a:p>
          <a:p>
            <a:pPr marL="1087755">
              <a:lnSpc>
                <a:spcPct val="100000"/>
              </a:lnSpc>
            </a:pPr>
            <a:r>
              <a:rPr sz="3200" b="1" spc="-5">
                <a:latin typeface="Microsoft JhengHei"/>
                <a:cs typeface="Microsoft JhengHei"/>
              </a:rPr>
              <a:t>三、全国啦啦操主要活动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06425" y="400049"/>
            <a:ext cx="4186554" cy="946150"/>
            <a:chOff x="606425" y="400049"/>
            <a:chExt cx="4186554" cy="946150"/>
          </a:xfrm>
        </p:grpSpPr>
        <p:sp>
          <p:nvSpPr>
            <p:cNvPr id="3" name="object 3"/>
            <p:cNvSpPr/>
            <p:nvPr/>
          </p:nvSpPr>
          <p:spPr>
            <a:xfrm>
              <a:off x="611187" y="404811"/>
              <a:ext cx="4177029" cy="936625"/>
            </a:xfrm>
            <a:custGeom>
              <a:rect l="l" t="t" r="r" b="b"/>
              <a:pathLst>
                <a:path w="4177029" h="936625">
                  <a:moveTo>
                    <a:pt x="156104" y="936625"/>
                  </a:moveTo>
                  <a:lnTo>
                    <a:pt x="106763" y="928666"/>
                  </a:lnTo>
                  <a:lnTo>
                    <a:pt x="63910" y="906505"/>
                  </a:lnTo>
                  <a:lnTo>
                    <a:pt x="30118" y="872713"/>
                  </a:lnTo>
                  <a:lnTo>
                    <a:pt x="7958" y="829861"/>
                  </a:lnTo>
                  <a:lnTo>
                    <a:pt x="0" y="780520"/>
                  </a:lnTo>
                  <a:lnTo>
                    <a:pt x="0" y="156104"/>
                  </a:lnTo>
                  <a:lnTo>
                    <a:pt x="7958" y="106763"/>
                  </a:lnTo>
                  <a:lnTo>
                    <a:pt x="30119" y="63910"/>
                  </a:lnTo>
                  <a:lnTo>
                    <a:pt x="63911" y="30118"/>
                  </a:lnTo>
                  <a:lnTo>
                    <a:pt x="106763" y="7958"/>
                  </a:lnTo>
                  <a:lnTo>
                    <a:pt x="156104" y="0"/>
                  </a:lnTo>
                  <a:lnTo>
                    <a:pt x="4020607" y="0"/>
                  </a:lnTo>
                  <a:lnTo>
                    <a:pt x="4069948" y="7958"/>
                  </a:lnTo>
                  <a:lnTo>
                    <a:pt x="4112800" y="30119"/>
                  </a:lnTo>
                  <a:lnTo>
                    <a:pt x="4146592" y="63911"/>
                  </a:lnTo>
                  <a:lnTo>
                    <a:pt x="4168753" y="106763"/>
                  </a:lnTo>
                  <a:lnTo>
                    <a:pt x="4176712" y="156104"/>
                  </a:lnTo>
                  <a:lnTo>
                    <a:pt x="4176711" y="780520"/>
                  </a:lnTo>
                  <a:lnTo>
                    <a:pt x="4168753" y="829861"/>
                  </a:lnTo>
                  <a:lnTo>
                    <a:pt x="4146592" y="872714"/>
                  </a:lnTo>
                  <a:lnTo>
                    <a:pt x="4112800" y="906506"/>
                  </a:lnTo>
                  <a:lnTo>
                    <a:pt x="4069948" y="928666"/>
                  </a:lnTo>
                  <a:lnTo>
                    <a:pt x="4020607" y="936625"/>
                  </a:lnTo>
                  <a:lnTo>
                    <a:pt x="156104" y="936625"/>
                  </a:lnTo>
                  <a:close/>
                </a:path>
              </a:pathLst>
            </a:custGeom>
            <a:solidFill>
              <a:srgbClr val="CCFF6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611187" y="404811"/>
              <a:ext cx="4177029" cy="936625"/>
            </a:xfrm>
            <a:custGeom>
              <a:rect l="l" t="t" r="r" b="b"/>
              <a:pathLst>
                <a:path w="4177029" h="936625">
                  <a:moveTo>
                    <a:pt x="0" y="156104"/>
                  </a:moveTo>
                  <a:lnTo>
                    <a:pt x="7958" y="106763"/>
                  </a:lnTo>
                  <a:lnTo>
                    <a:pt x="30119" y="63911"/>
                  </a:lnTo>
                  <a:lnTo>
                    <a:pt x="63910" y="30119"/>
                  </a:lnTo>
                  <a:lnTo>
                    <a:pt x="106763" y="7958"/>
                  </a:lnTo>
                  <a:lnTo>
                    <a:pt x="156104" y="0"/>
                  </a:lnTo>
                  <a:lnTo>
                    <a:pt x="4020607" y="0"/>
                  </a:lnTo>
                  <a:lnTo>
                    <a:pt x="4069948" y="7958"/>
                  </a:lnTo>
                  <a:lnTo>
                    <a:pt x="4112800" y="30118"/>
                  </a:lnTo>
                  <a:lnTo>
                    <a:pt x="4146592" y="63910"/>
                  </a:lnTo>
                  <a:lnTo>
                    <a:pt x="4168753" y="106763"/>
                  </a:lnTo>
                  <a:lnTo>
                    <a:pt x="4176712" y="156104"/>
                  </a:lnTo>
                  <a:lnTo>
                    <a:pt x="4176712" y="780520"/>
                  </a:lnTo>
                  <a:lnTo>
                    <a:pt x="4168753" y="829861"/>
                  </a:lnTo>
                  <a:lnTo>
                    <a:pt x="4146592" y="872713"/>
                  </a:lnTo>
                  <a:lnTo>
                    <a:pt x="4112800" y="906505"/>
                  </a:lnTo>
                  <a:lnTo>
                    <a:pt x="4069948" y="928666"/>
                  </a:lnTo>
                  <a:lnTo>
                    <a:pt x="4020607" y="936625"/>
                  </a:lnTo>
                  <a:lnTo>
                    <a:pt x="156104" y="936625"/>
                  </a:lnTo>
                  <a:lnTo>
                    <a:pt x="106763" y="928666"/>
                  </a:lnTo>
                  <a:lnTo>
                    <a:pt x="63911" y="906506"/>
                  </a:lnTo>
                  <a:lnTo>
                    <a:pt x="30119" y="872714"/>
                  </a:lnTo>
                  <a:lnTo>
                    <a:pt x="7958" y="829861"/>
                  </a:lnTo>
                  <a:lnTo>
                    <a:pt x="0" y="780520"/>
                  </a:lnTo>
                  <a:lnTo>
                    <a:pt x="0" y="156104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858044" y="600392"/>
            <a:ext cx="36830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0">
                <a:solidFill>
                  <a:srgbClr val="000000"/>
                </a:solidFill>
              </a:rPr>
              <a:t>一、什么是啦啦操</a:t>
            </a:r>
            <a:endParaRPr sz="3600"/>
          </a:p>
        </p:txBody>
      </p:sp>
      <p:grpSp>
        <p:nvGrpSpPr>
          <p:cNvPr id="6" name="object 6"/>
          <p:cNvGrpSpPr/>
          <p:nvPr/>
        </p:nvGrpSpPr>
        <p:grpSpPr>
          <a:xfrm>
            <a:off x="392112" y="1768475"/>
            <a:ext cx="368300" cy="370205"/>
            <a:chOff x="392112" y="1768475"/>
            <a:chExt cx="368300" cy="370205"/>
          </a:xfrm>
        </p:grpSpPr>
        <p:sp>
          <p:nvSpPr>
            <p:cNvPr id="7" name="object 7"/>
            <p:cNvSpPr/>
            <p:nvPr/>
          </p:nvSpPr>
          <p:spPr>
            <a:xfrm>
              <a:off x="396875" y="1773238"/>
              <a:ext cx="358775" cy="360680"/>
            </a:xfrm>
            <a:custGeom>
              <a:rect l="l" t="t" r="r" b="b"/>
              <a:pathLst>
                <a:path w="358775" h="360680">
                  <a:moveTo>
                    <a:pt x="179387" y="360362"/>
                  </a:moveTo>
                  <a:lnTo>
                    <a:pt x="131697" y="353926"/>
                  </a:lnTo>
                  <a:lnTo>
                    <a:pt x="88844" y="335763"/>
                  </a:lnTo>
                  <a:lnTo>
                    <a:pt x="52539" y="307590"/>
                  </a:lnTo>
                  <a:lnTo>
                    <a:pt x="24490" y="271124"/>
                  </a:lnTo>
                  <a:lnTo>
                    <a:pt x="6407" y="228082"/>
                  </a:lnTo>
                  <a:lnTo>
                    <a:pt x="0" y="180181"/>
                  </a:lnTo>
                  <a:lnTo>
                    <a:pt x="6407" y="132279"/>
                  </a:lnTo>
                  <a:lnTo>
                    <a:pt x="24490" y="89237"/>
                  </a:lnTo>
                  <a:lnTo>
                    <a:pt x="52539" y="52771"/>
                  </a:lnTo>
                  <a:lnTo>
                    <a:pt x="88844" y="24598"/>
                  </a:lnTo>
                  <a:lnTo>
                    <a:pt x="131697" y="6435"/>
                  </a:lnTo>
                  <a:lnTo>
                    <a:pt x="179387" y="0"/>
                  </a:lnTo>
                  <a:lnTo>
                    <a:pt x="227077" y="6435"/>
                  </a:lnTo>
                  <a:lnTo>
                    <a:pt x="269930" y="24598"/>
                  </a:lnTo>
                  <a:lnTo>
                    <a:pt x="306235" y="52771"/>
                  </a:lnTo>
                  <a:lnTo>
                    <a:pt x="334284" y="89237"/>
                  </a:lnTo>
                  <a:lnTo>
                    <a:pt x="334642" y="90090"/>
                  </a:lnTo>
                  <a:lnTo>
                    <a:pt x="179387" y="90090"/>
                  </a:lnTo>
                  <a:lnTo>
                    <a:pt x="144477" y="97171"/>
                  </a:lnTo>
                  <a:lnTo>
                    <a:pt x="115966" y="116479"/>
                  </a:lnTo>
                  <a:lnTo>
                    <a:pt x="96743" y="145116"/>
                  </a:lnTo>
                  <a:lnTo>
                    <a:pt x="89693" y="180181"/>
                  </a:lnTo>
                  <a:lnTo>
                    <a:pt x="96743" y="215245"/>
                  </a:lnTo>
                  <a:lnTo>
                    <a:pt x="115966" y="243882"/>
                  </a:lnTo>
                  <a:lnTo>
                    <a:pt x="144477" y="263190"/>
                  </a:lnTo>
                  <a:lnTo>
                    <a:pt x="179387" y="270271"/>
                  </a:lnTo>
                  <a:lnTo>
                    <a:pt x="334642" y="270271"/>
                  </a:lnTo>
                  <a:lnTo>
                    <a:pt x="334284" y="271124"/>
                  </a:lnTo>
                  <a:lnTo>
                    <a:pt x="306235" y="307590"/>
                  </a:lnTo>
                  <a:lnTo>
                    <a:pt x="269930" y="335763"/>
                  </a:lnTo>
                  <a:lnTo>
                    <a:pt x="227077" y="353926"/>
                  </a:lnTo>
                  <a:lnTo>
                    <a:pt x="179387" y="360362"/>
                  </a:lnTo>
                  <a:close/>
                </a:path>
                <a:path w="358775" h="360680">
                  <a:moveTo>
                    <a:pt x="334642" y="270271"/>
                  </a:moveTo>
                  <a:lnTo>
                    <a:pt x="179387" y="270271"/>
                  </a:lnTo>
                  <a:lnTo>
                    <a:pt x="214297" y="263190"/>
                  </a:lnTo>
                  <a:lnTo>
                    <a:pt x="242808" y="243882"/>
                  </a:lnTo>
                  <a:lnTo>
                    <a:pt x="262031" y="215245"/>
                  </a:lnTo>
                  <a:lnTo>
                    <a:pt x="269081" y="180181"/>
                  </a:lnTo>
                  <a:lnTo>
                    <a:pt x="262031" y="145116"/>
                  </a:lnTo>
                  <a:lnTo>
                    <a:pt x="242808" y="116479"/>
                  </a:lnTo>
                  <a:lnTo>
                    <a:pt x="214297" y="97171"/>
                  </a:lnTo>
                  <a:lnTo>
                    <a:pt x="179387" y="90090"/>
                  </a:lnTo>
                  <a:lnTo>
                    <a:pt x="334642" y="90090"/>
                  </a:lnTo>
                  <a:lnTo>
                    <a:pt x="352367" y="132279"/>
                  </a:lnTo>
                  <a:lnTo>
                    <a:pt x="358774" y="180181"/>
                  </a:lnTo>
                  <a:lnTo>
                    <a:pt x="352367" y="228082"/>
                  </a:lnTo>
                  <a:lnTo>
                    <a:pt x="334642" y="270271"/>
                  </a:lnTo>
                  <a:close/>
                </a:path>
              </a:pathLst>
            </a:custGeom>
            <a:solidFill>
              <a:srgbClr val="FF006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396875" y="1773238"/>
              <a:ext cx="358775" cy="360680"/>
            </a:xfrm>
            <a:custGeom>
              <a:rect l="l" t="t" r="r" b="b"/>
              <a:pathLst>
                <a:path w="358775" h="360680">
                  <a:moveTo>
                    <a:pt x="0" y="180181"/>
                  </a:moveTo>
                  <a:lnTo>
                    <a:pt x="6407" y="132279"/>
                  </a:lnTo>
                  <a:lnTo>
                    <a:pt x="24490" y="89237"/>
                  </a:lnTo>
                  <a:lnTo>
                    <a:pt x="52539" y="52771"/>
                  </a:lnTo>
                  <a:lnTo>
                    <a:pt x="88844" y="24598"/>
                  </a:lnTo>
                  <a:lnTo>
                    <a:pt x="131697" y="6435"/>
                  </a:lnTo>
                  <a:lnTo>
                    <a:pt x="179387" y="0"/>
                  </a:lnTo>
                  <a:lnTo>
                    <a:pt x="227077" y="6435"/>
                  </a:lnTo>
                  <a:lnTo>
                    <a:pt x="269930" y="24598"/>
                  </a:lnTo>
                  <a:lnTo>
                    <a:pt x="306235" y="52771"/>
                  </a:lnTo>
                  <a:lnTo>
                    <a:pt x="334284" y="89237"/>
                  </a:lnTo>
                  <a:lnTo>
                    <a:pt x="352367" y="132279"/>
                  </a:lnTo>
                  <a:lnTo>
                    <a:pt x="358774" y="180181"/>
                  </a:lnTo>
                  <a:lnTo>
                    <a:pt x="352367" y="228082"/>
                  </a:lnTo>
                  <a:lnTo>
                    <a:pt x="334284" y="271124"/>
                  </a:lnTo>
                  <a:lnTo>
                    <a:pt x="306235" y="307590"/>
                  </a:lnTo>
                  <a:lnTo>
                    <a:pt x="269930" y="335763"/>
                  </a:lnTo>
                  <a:lnTo>
                    <a:pt x="227077" y="353926"/>
                  </a:lnTo>
                  <a:lnTo>
                    <a:pt x="179387" y="360362"/>
                  </a:lnTo>
                  <a:lnTo>
                    <a:pt x="131697" y="353926"/>
                  </a:lnTo>
                  <a:lnTo>
                    <a:pt x="88844" y="335763"/>
                  </a:lnTo>
                  <a:lnTo>
                    <a:pt x="52539" y="307590"/>
                  </a:lnTo>
                  <a:lnTo>
                    <a:pt x="24490" y="271124"/>
                  </a:lnTo>
                  <a:lnTo>
                    <a:pt x="6407" y="228082"/>
                  </a:lnTo>
                  <a:lnTo>
                    <a:pt x="0" y="180181"/>
                  </a:lnTo>
                  <a:close/>
                </a:path>
              </a:pathLst>
            </a:custGeom>
            <a:ln w="9525">
              <a:solidFill>
                <a:srgbClr val="FF0066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9" name="object 9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81806" y="1858566"/>
              <a:ext cx="188912" cy="189705"/>
            </a:xfrm>
            <a:prstGeom prst="rect">
              <a:avLst/>
            </a:prstGeom>
          </p:spPr>
        </p:pic>
      </p:grpSp>
      <p:sp>
        <p:nvSpPr>
          <p:cNvPr id="10" name="object 10"/>
          <p:cNvSpPr txBox="1"/>
          <p:nvPr/>
        </p:nvSpPr>
        <p:spPr>
          <a:xfrm>
            <a:off x="907415" y="1681523"/>
            <a:ext cx="7552690" cy="3077210"/>
          </a:xfrm>
          <a:prstGeom prst="rect">
            <a:avLst/>
          </a:prstGeom>
        </p:spPr>
        <p:txBody>
          <a:bodyPr vert="horz" wrap="square" lIns="0" tIns="2540" rIns="0" bIns="0" rtlCol="0">
            <a:spAutoFit/>
          </a:bodyPr>
          <a:lstStyle/>
          <a:p>
            <a:pPr marL="12700" marR="5080">
              <a:lnSpc>
                <a:spcPct val="117500"/>
              </a:lnSpc>
              <a:spcBef>
                <a:spcPts val="20"/>
              </a:spcBef>
            </a:pPr>
            <a:r>
              <a:rPr sz="2800" b="1" spc="-5">
                <a:latin typeface="Microsoft JhengHei"/>
                <a:cs typeface="Microsoft JhengHei"/>
              </a:rPr>
              <a:t>啦啦操是体育运动中的一个新兴项目，起源于</a:t>
            </a:r>
            <a:r>
              <a:rPr sz="2800" b="1" spc="700">
                <a:latin typeface="Microsoft JhengHei"/>
                <a:cs typeface="Microsoft JhengHei"/>
              </a:rPr>
              <a:t> </a:t>
            </a:r>
            <a:r>
              <a:rPr sz="2800" b="1">
                <a:latin typeface="Microsoft JhengHei"/>
                <a:cs typeface="Microsoft JhengHei"/>
              </a:rPr>
              <a:t>美国，遍布美国的</a:t>
            </a:r>
            <a:r>
              <a:rPr sz="2800" b="1" spc="-10">
                <a:latin typeface="Arial"/>
                <a:cs typeface="Arial"/>
              </a:rPr>
              <a:t>NBA</a:t>
            </a:r>
            <a:r>
              <a:rPr sz="2800" b="1" spc="-5">
                <a:latin typeface="Microsoft JhengHei"/>
                <a:cs typeface="Microsoft JhengHei"/>
              </a:rPr>
              <a:t>、橄榄球、棒球、游泳、</a:t>
            </a:r>
            <a:r>
              <a:rPr sz="2800" b="1">
                <a:latin typeface="Microsoft JhengHei"/>
                <a:cs typeface="Microsoft JhengHei"/>
              </a:rPr>
              <a:t>田径、摔跤等比赛现场，至今已经有</a:t>
            </a:r>
            <a:r>
              <a:rPr sz="2800" b="1" spc="-10">
                <a:latin typeface="Arial"/>
                <a:cs typeface="Arial"/>
              </a:rPr>
              <a:t>100</a:t>
            </a:r>
            <a:r>
              <a:rPr sz="2800" b="1" spc="-60">
                <a:latin typeface="Microsoft JhengHei"/>
                <a:cs typeface="Microsoft JhengHei"/>
              </a:rPr>
              <a:t>多</a:t>
            </a:r>
            <a:endParaRPr sz="2800">
              <a:latin typeface="Microsoft JhengHei"/>
              <a:cs typeface="Microsoft JhengHei"/>
            </a:endParaRPr>
          </a:p>
          <a:p>
            <a:pPr marL="12700" marR="419734" algn="just">
              <a:lnSpc>
                <a:spcPct val="120000"/>
              </a:lnSpc>
              <a:spcBef>
                <a:spcPts val="165"/>
              </a:spcBef>
            </a:pPr>
            <a:r>
              <a:rPr sz="2800" b="1" spc="-5">
                <a:latin typeface="Microsoft JhengHei"/>
                <a:cs typeface="Microsoft JhengHei"/>
              </a:rPr>
              <a:t>年的历史。最初为美式足球呐喊助威的活动发展，到现在成为世界范围内的一项体育运动。受到全世界人民的喜爱。</a:t>
            </a:r>
            <a:endParaRPr sz="2800">
              <a:latin typeface="Microsoft JhengHei"/>
              <a:cs typeface="Microsoft JhengHei"/>
            </a:endParaRPr>
          </a:p>
        </p:txBody>
      </p:sp>
      <p:pic>
        <p:nvPicPr>
          <p:cNvPr id="11" name="object 11"/>
          <p:cNvPicPr/>
          <p:nvPr/>
        </p:nvPicPr>
        <p:blipFill>
          <a:blip r:embed="rId3"/>
          <a:stretch>
            <a:fillRect/>
          </a:stretch>
        </p:blipFill>
        <p:spPr>
          <a:xfrm>
            <a:off x="4064000" y="5003800"/>
            <a:ext cx="2398712" cy="1438275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4"/>
          <a:stretch>
            <a:fillRect/>
          </a:stretch>
        </p:blipFill>
        <p:spPr>
          <a:xfrm>
            <a:off x="6934200" y="5003800"/>
            <a:ext cx="2132011" cy="14287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64946" rIns="0" bIns="0" rtlCol="0">
            <a:spAutoFit/>
          </a:bodyPr>
          <a:lstStyle/>
          <a:p>
            <a:pPr marL="594360">
              <a:lnSpc>
                <a:spcPct val="100000"/>
              </a:lnSpc>
              <a:spcBef>
                <a:spcPts val="100"/>
              </a:spcBef>
            </a:pPr>
            <a:r>
              <a:rPr>
                <a:solidFill>
                  <a:srgbClr val="000000"/>
                </a:solidFill>
              </a:rPr>
              <a:t>啦啦操的三大特征：</a:t>
            </a:r>
            <a:r>
              <a:rPr spc="-10"/>
              <a:t>团队、时尚、活力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250315" y="1480026"/>
            <a:ext cx="7526020" cy="2171065"/>
          </a:xfrm>
          <a:prstGeom prst="rect">
            <a:avLst/>
          </a:prstGeom>
        </p:spPr>
        <p:txBody>
          <a:bodyPr vert="horz" wrap="square" lIns="0" tIns="40005" rIns="0" bIns="0" rtlCol="0">
            <a:spAutoFit/>
          </a:bodyPr>
          <a:lstStyle/>
          <a:p>
            <a:pPr marL="71120">
              <a:lnSpc>
                <a:spcPct val="100000"/>
              </a:lnSpc>
              <a:spcBef>
                <a:spcPts val="315"/>
              </a:spcBef>
            </a:pPr>
            <a:r>
              <a:rPr sz="3200" b="1" spc="165">
                <a:solidFill>
                  <a:srgbClr val="F8059A"/>
                </a:solidFill>
                <a:latin typeface="Microsoft JhengHei"/>
                <a:cs typeface="Microsoft JhengHei"/>
              </a:rPr>
              <a:t>啦啦操</a:t>
            </a:r>
            <a:r>
              <a:rPr sz="2400" b="1" spc="-5">
                <a:latin typeface="Microsoft JhengHei"/>
                <a:cs typeface="Microsoft JhengHei"/>
              </a:rPr>
              <a:t>：体现青春活力、积极向上的团队精神，并努</a:t>
            </a:r>
            <a:endParaRPr sz="24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65"/>
              </a:spcBef>
            </a:pPr>
            <a:r>
              <a:rPr sz="2400" b="1" spc="-5">
                <a:latin typeface="Microsoft JhengHei"/>
                <a:cs typeface="Microsoft JhengHei"/>
              </a:rPr>
              <a:t>力追求最高团队荣誉感的一项体育运动。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endParaRPr sz="2000">
              <a:latin typeface="Microsoft JhengHei"/>
              <a:cs typeface="Microsoft JhengHei"/>
            </a:endParaRPr>
          </a:p>
          <a:p>
            <a:pPr marL="12700" marR="5080" indent="33655">
              <a:lnSpc>
                <a:spcPct val="104900"/>
              </a:lnSpc>
            </a:pPr>
            <a:r>
              <a:rPr sz="2400" b="1" spc="15">
                <a:solidFill>
                  <a:srgbClr val="0033CC"/>
                </a:solidFill>
                <a:latin typeface="Microsoft JhengHei"/>
                <a:cs typeface="Microsoft JhengHei"/>
              </a:rPr>
              <a:t>强调通力合作、集体至上的团队精神。</a:t>
            </a:r>
            <a:r>
              <a:rPr sz="2400" b="1" spc="-185">
                <a:solidFill>
                  <a:srgbClr val="0033CC"/>
                </a:solidFill>
                <a:latin typeface="Arial"/>
                <a:cs typeface="Arial"/>
              </a:rPr>
              <a:t>“ </a:t>
            </a:r>
            <a:r>
              <a:rPr sz="2400" b="1" spc="70">
                <a:solidFill>
                  <a:srgbClr val="0033CC"/>
                </a:solidFill>
                <a:latin typeface="Microsoft JhengHei"/>
                <a:cs typeface="Microsoft JhengHei"/>
              </a:rPr>
              <a:t>团队精神</a:t>
            </a:r>
            <a:r>
              <a:rPr sz="2400" b="1" spc="-185">
                <a:solidFill>
                  <a:srgbClr val="0033CC"/>
                </a:solidFill>
                <a:latin typeface="Arial"/>
                <a:cs typeface="Arial"/>
              </a:rPr>
              <a:t>” </a:t>
            </a:r>
            <a:r>
              <a:rPr sz="2400" b="1" spc="-25">
                <a:solidFill>
                  <a:srgbClr val="0033CC"/>
                </a:solidFill>
                <a:latin typeface="Microsoft JhengHei"/>
                <a:cs typeface="Microsoft JhengHei"/>
              </a:rPr>
              <a:t>简单</a:t>
            </a:r>
            <a:r>
              <a:rPr sz="2400" b="1" spc="-5">
                <a:solidFill>
                  <a:srgbClr val="0033CC"/>
                </a:solidFill>
                <a:latin typeface="Microsoft JhengHei"/>
                <a:cs typeface="Microsoft JhengHei"/>
              </a:rPr>
              <a:t>来说就是大局意识、协作精神和服务精神的集中体现。</a:t>
            </a:r>
            <a:endParaRPr sz="2400">
              <a:latin typeface="Microsoft JhengHei"/>
              <a:cs typeface="Microsoft JhengHe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534987" y="1552575"/>
            <a:ext cx="370205" cy="370205"/>
            <a:chOff x="534987" y="1552575"/>
            <a:chExt cx="370205" cy="370205"/>
          </a:xfrm>
        </p:grpSpPr>
        <p:sp>
          <p:nvSpPr>
            <p:cNvPr id="5" name="object 5"/>
            <p:cNvSpPr/>
            <p:nvPr/>
          </p:nvSpPr>
          <p:spPr>
            <a:xfrm>
              <a:off x="539750" y="1557337"/>
              <a:ext cx="360680" cy="360680"/>
            </a:xfrm>
            <a:custGeom>
              <a:rect l="l" t="t" r="r" b="b"/>
              <a:pathLst>
                <a:path w="360680" h="360680">
                  <a:moveTo>
                    <a:pt x="180181" y="360362"/>
                  </a:moveTo>
                  <a:lnTo>
                    <a:pt x="132279" y="353926"/>
                  </a:lnTo>
                  <a:lnTo>
                    <a:pt x="89237" y="335763"/>
                  </a:lnTo>
                  <a:lnTo>
                    <a:pt x="52771" y="307590"/>
                  </a:lnTo>
                  <a:lnTo>
                    <a:pt x="24598" y="271124"/>
                  </a:lnTo>
                  <a:lnTo>
                    <a:pt x="6435" y="228082"/>
                  </a:lnTo>
                  <a:lnTo>
                    <a:pt x="0" y="180180"/>
                  </a:lnTo>
                  <a:lnTo>
                    <a:pt x="6435" y="132279"/>
                  </a:lnTo>
                  <a:lnTo>
                    <a:pt x="24598" y="89237"/>
                  </a:lnTo>
                  <a:lnTo>
                    <a:pt x="52771" y="52771"/>
                  </a:lnTo>
                  <a:lnTo>
                    <a:pt x="89237" y="24598"/>
                  </a:lnTo>
                  <a:lnTo>
                    <a:pt x="132279" y="6435"/>
                  </a:lnTo>
                  <a:lnTo>
                    <a:pt x="180181" y="0"/>
                  </a:lnTo>
                  <a:lnTo>
                    <a:pt x="228082" y="6435"/>
                  </a:lnTo>
                  <a:lnTo>
                    <a:pt x="271124" y="24598"/>
                  </a:lnTo>
                  <a:lnTo>
                    <a:pt x="307590" y="52771"/>
                  </a:lnTo>
                  <a:lnTo>
                    <a:pt x="335763" y="89237"/>
                  </a:lnTo>
                  <a:lnTo>
                    <a:pt x="336123" y="90090"/>
                  </a:lnTo>
                  <a:lnTo>
                    <a:pt x="180181" y="90090"/>
                  </a:lnTo>
                  <a:lnTo>
                    <a:pt x="145116" y="97171"/>
                  </a:lnTo>
                  <a:lnTo>
                    <a:pt x="116479" y="116479"/>
                  </a:lnTo>
                  <a:lnTo>
                    <a:pt x="97171" y="145116"/>
                  </a:lnTo>
                  <a:lnTo>
                    <a:pt x="90090" y="180180"/>
                  </a:lnTo>
                  <a:lnTo>
                    <a:pt x="97171" y="215245"/>
                  </a:lnTo>
                  <a:lnTo>
                    <a:pt x="116479" y="243882"/>
                  </a:lnTo>
                  <a:lnTo>
                    <a:pt x="145116" y="263191"/>
                  </a:lnTo>
                  <a:lnTo>
                    <a:pt x="180181" y="270271"/>
                  </a:lnTo>
                  <a:lnTo>
                    <a:pt x="336123" y="270271"/>
                  </a:lnTo>
                  <a:lnTo>
                    <a:pt x="335763" y="271124"/>
                  </a:lnTo>
                  <a:lnTo>
                    <a:pt x="307590" y="307590"/>
                  </a:lnTo>
                  <a:lnTo>
                    <a:pt x="271124" y="335763"/>
                  </a:lnTo>
                  <a:lnTo>
                    <a:pt x="228082" y="353926"/>
                  </a:lnTo>
                  <a:lnTo>
                    <a:pt x="180181" y="360362"/>
                  </a:lnTo>
                  <a:close/>
                </a:path>
                <a:path w="360680" h="360680">
                  <a:moveTo>
                    <a:pt x="336123" y="270271"/>
                  </a:moveTo>
                  <a:lnTo>
                    <a:pt x="180181" y="270271"/>
                  </a:lnTo>
                  <a:lnTo>
                    <a:pt x="215245" y="263191"/>
                  </a:lnTo>
                  <a:lnTo>
                    <a:pt x="243882" y="243882"/>
                  </a:lnTo>
                  <a:lnTo>
                    <a:pt x="263190" y="215245"/>
                  </a:lnTo>
                  <a:lnTo>
                    <a:pt x="270271" y="180180"/>
                  </a:lnTo>
                  <a:lnTo>
                    <a:pt x="263190" y="145116"/>
                  </a:lnTo>
                  <a:lnTo>
                    <a:pt x="243882" y="116479"/>
                  </a:lnTo>
                  <a:lnTo>
                    <a:pt x="215245" y="97171"/>
                  </a:lnTo>
                  <a:lnTo>
                    <a:pt x="180181" y="90090"/>
                  </a:lnTo>
                  <a:lnTo>
                    <a:pt x="336123" y="90090"/>
                  </a:lnTo>
                  <a:lnTo>
                    <a:pt x="353926" y="132279"/>
                  </a:lnTo>
                  <a:lnTo>
                    <a:pt x="360362" y="180180"/>
                  </a:lnTo>
                  <a:lnTo>
                    <a:pt x="353926" y="228082"/>
                  </a:lnTo>
                  <a:lnTo>
                    <a:pt x="336123" y="270271"/>
                  </a:lnTo>
                  <a:close/>
                </a:path>
              </a:pathLst>
            </a:custGeom>
            <a:solidFill>
              <a:srgbClr val="FF006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539750" y="1557337"/>
              <a:ext cx="360680" cy="360680"/>
            </a:xfrm>
            <a:custGeom>
              <a:rect l="l" t="t" r="r" b="b"/>
              <a:pathLst>
                <a:path w="360680" h="360680">
                  <a:moveTo>
                    <a:pt x="0" y="180180"/>
                  </a:moveTo>
                  <a:lnTo>
                    <a:pt x="6435" y="132279"/>
                  </a:lnTo>
                  <a:lnTo>
                    <a:pt x="24598" y="89237"/>
                  </a:lnTo>
                  <a:lnTo>
                    <a:pt x="52771" y="52771"/>
                  </a:lnTo>
                  <a:lnTo>
                    <a:pt x="89237" y="24598"/>
                  </a:lnTo>
                  <a:lnTo>
                    <a:pt x="132279" y="6435"/>
                  </a:lnTo>
                  <a:lnTo>
                    <a:pt x="180181" y="0"/>
                  </a:lnTo>
                  <a:lnTo>
                    <a:pt x="228082" y="6435"/>
                  </a:lnTo>
                  <a:lnTo>
                    <a:pt x="271124" y="24598"/>
                  </a:lnTo>
                  <a:lnTo>
                    <a:pt x="307590" y="52771"/>
                  </a:lnTo>
                  <a:lnTo>
                    <a:pt x="335763" y="89237"/>
                  </a:lnTo>
                  <a:lnTo>
                    <a:pt x="353926" y="132279"/>
                  </a:lnTo>
                  <a:lnTo>
                    <a:pt x="360362" y="180180"/>
                  </a:lnTo>
                  <a:lnTo>
                    <a:pt x="353926" y="228082"/>
                  </a:lnTo>
                  <a:lnTo>
                    <a:pt x="335763" y="271124"/>
                  </a:lnTo>
                  <a:lnTo>
                    <a:pt x="307590" y="307590"/>
                  </a:lnTo>
                  <a:lnTo>
                    <a:pt x="271124" y="335763"/>
                  </a:lnTo>
                  <a:lnTo>
                    <a:pt x="228082" y="353926"/>
                  </a:lnTo>
                  <a:lnTo>
                    <a:pt x="180181" y="360362"/>
                  </a:lnTo>
                  <a:lnTo>
                    <a:pt x="132279" y="353926"/>
                  </a:lnTo>
                  <a:lnTo>
                    <a:pt x="89237" y="335763"/>
                  </a:lnTo>
                  <a:lnTo>
                    <a:pt x="52771" y="307590"/>
                  </a:lnTo>
                  <a:lnTo>
                    <a:pt x="24598" y="271124"/>
                  </a:lnTo>
                  <a:lnTo>
                    <a:pt x="6435" y="228082"/>
                  </a:lnTo>
                  <a:lnTo>
                    <a:pt x="0" y="180180"/>
                  </a:lnTo>
                  <a:close/>
                </a:path>
              </a:pathLst>
            </a:custGeom>
            <a:ln w="9525">
              <a:solidFill>
                <a:srgbClr val="FF0066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625077" y="1642666"/>
              <a:ext cx="189706" cy="189706"/>
            </a:xfrm>
            <a:prstGeom prst="rect">
              <a:avLst/>
            </a:prstGeom>
          </p:spPr>
        </p:pic>
      </p:grpSp>
      <p:grpSp>
        <p:nvGrpSpPr>
          <p:cNvPr id="8" name="object 8"/>
          <p:cNvGrpSpPr/>
          <p:nvPr/>
        </p:nvGrpSpPr>
        <p:grpSpPr>
          <a:xfrm>
            <a:off x="534987" y="3065462"/>
            <a:ext cx="370205" cy="368300"/>
            <a:chOff x="534987" y="3065462"/>
            <a:chExt cx="370205" cy="368300"/>
          </a:xfrm>
        </p:grpSpPr>
        <p:sp>
          <p:nvSpPr>
            <p:cNvPr id="9" name="object 9"/>
            <p:cNvSpPr/>
            <p:nvPr/>
          </p:nvSpPr>
          <p:spPr>
            <a:xfrm>
              <a:off x="539750" y="3070225"/>
              <a:ext cx="360680" cy="358775"/>
            </a:xfrm>
            <a:custGeom>
              <a:rect l="l" t="t" r="r" b="b"/>
              <a:pathLst>
                <a:path w="360680" h="358775">
                  <a:moveTo>
                    <a:pt x="180181" y="358775"/>
                  </a:moveTo>
                  <a:lnTo>
                    <a:pt x="132279" y="352367"/>
                  </a:lnTo>
                  <a:lnTo>
                    <a:pt x="89237" y="334284"/>
                  </a:lnTo>
                  <a:lnTo>
                    <a:pt x="52771" y="306235"/>
                  </a:lnTo>
                  <a:lnTo>
                    <a:pt x="24598" y="269930"/>
                  </a:lnTo>
                  <a:lnTo>
                    <a:pt x="6435" y="227077"/>
                  </a:lnTo>
                  <a:lnTo>
                    <a:pt x="0" y="179387"/>
                  </a:lnTo>
                  <a:lnTo>
                    <a:pt x="6435" y="131697"/>
                  </a:lnTo>
                  <a:lnTo>
                    <a:pt x="24598" y="88844"/>
                  </a:lnTo>
                  <a:lnTo>
                    <a:pt x="52771" y="52539"/>
                  </a:lnTo>
                  <a:lnTo>
                    <a:pt x="89237" y="24490"/>
                  </a:lnTo>
                  <a:lnTo>
                    <a:pt x="132279" y="6407"/>
                  </a:lnTo>
                  <a:lnTo>
                    <a:pt x="180181" y="0"/>
                  </a:lnTo>
                  <a:lnTo>
                    <a:pt x="228082" y="6407"/>
                  </a:lnTo>
                  <a:lnTo>
                    <a:pt x="271124" y="24490"/>
                  </a:lnTo>
                  <a:lnTo>
                    <a:pt x="307590" y="52539"/>
                  </a:lnTo>
                  <a:lnTo>
                    <a:pt x="335763" y="88844"/>
                  </a:lnTo>
                  <a:lnTo>
                    <a:pt x="336123" y="89693"/>
                  </a:lnTo>
                  <a:lnTo>
                    <a:pt x="180181" y="89693"/>
                  </a:lnTo>
                  <a:lnTo>
                    <a:pt x="145116" y="96743"/>
                  </a:lnTo>
                  <a:lnTo>
                    <a:pt x="116479" y="115966"/>
                  </a:lnTo>
                  <a:lnTo>
                    <a:pt x="97171" y="144477"/>
                  </a:lnTo>
                  <a:lnTo>
                    <a:pt x="90090" y="179387"/>
                  </a:lnTo>
                  <a:lnTo>
                    <a:pt x="97171" y="214297"/>
                  </a:lnTo>
                  <a:lnTo>
                    <a:pt x="116479" y="242808"/>
                  </a:lnTo>
                  <a:lnTo>
                    <a:pt x="145116" y="262031"/>
                  </a:lnTo>
                  <a:lnTo>
                    <a:pt x="180181" y="269081"/>
                  </a:lnTo>
                  <a:lnTo>
                    <a:pt x="336123" y="269081"/>
                  </a:lnTo>
                  <a:lnTo>
                    <a:pt x="335763" y="269930"/>
                  </a:lnTo>
                  <a:lnTo>
                    <a:pt x="307590" y="306235"/>
                  </a:lnTo>
                  <a:lnTo>
                    <a:pt x="271124" y="334284"/>
                  </a:lnTo>
                  <a:lnTo>
                    <a:pt x="228082" y="352367"/>
                  </a:lnTo>
                  <a:lnTo>
                    <a:pt x="180181" y="358775"/>
                  </a:lnTo>
                  <a:close/>
                </a:path>
                <a:path w="360680" h="358775">
                  <a:moveTo>
                    <a:pt x="336123" y="269081"/>
                  </a:moveTo>
                  <a:lnTo>
                    <a:pt x="180181" y="269081"/>
                  </a:lnTo>
                  <a:lnTo>
                    <a:pt x="215245" y="262031"/>
                  </a:lnTo>
                  <a:lnTo>
                    <a:pt x="243882" y="242808"/>
                  </a:lnTo>
                  <a:lnTo>
                    <a:pt x="263190" y="214297"/>
                  </a:lnTo>
                  <a:lnTo>
                    <a:pt x="270271" y="179387"/>
                  </a:lnTo>
                  <a:lnTo>
                    <a:pt x="263190" y="144477"/>
                  </a:lnTo>
                  <a:lnTo>
                    <a:pt x="243882" y="115966"/>
                  </a:lnTo>
                  <a:lnTo>
                    <a:pt x="215245" y="96743"/>
                  </a:lnTo>
                  <a:lnTo>
                    <a:pt x="180181" y="89693"/>
                  </a:lnTo>
                  <a:lnTo>
                    <a:pt x="336123" y="89693"/>
                  </a:lnTo>
                  <a:lnTo>
                    <a:pt x="353926" y="131697"/>
                  </a:lnTo>
                  <a:lnTo>
                    <a:pt x="360362" y="179387"/>
                  </a:lnTo>
                  <a:lnTo>
                    <a:pt x="353926" y="227077"/>
                  </a:lnTo>
                  <a:lnTo>
                    <a:pt x="336123" y="269081"/>
                  </a:lnTo>
                  <a:close/>
                </a:path>
              </a:pathLst>
            </a:custGeom>
            <a:solidFill>
              <a:srgbClr val="FF006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539750" y="3070225"/>
              <a:ext cx="360680" cy="358775"/>
            </a:xfrm>
            <a:custGeom>
              <a:rect l="l" t="t" r="r" b="b"/>
              <a:pathLst>
                <a:path w="360680" h="358775">
                  <a:moveTo>
                    <a:pt x="0" y="179387"/>
                  </a:moveTo>
                  <a:lnTo>
                    <a:pt x="6435" y="131697"/>
                  </a:lnTo>
                  <a:lnTo>
                    <a:pt x="24598" y="88844"/>
                  </a:lnTo>
                  <a:lnTo>
                    <a:pt x="52771" y="52539"/>
                  </a:lnTo>
                  <a:lnTo>
                    <a:pt x="89237" y="24490"/>
                  </a:lnTo>
                  <a:lnTo>
                    <a:pt x="132279" y="6407"/>
                  </a:lnTo>
                  <a:lnTo>
                    <a:pt x="180181" y="0"/>
                  </a:lnTo>
                  <a:lnTo>
                    <a:pt x="228082" y="6407"/>
                  </a:lnTo>
                  <a:lnTo>
                    <a:pt x="271124" y="24490"/>
                  </a:lnTo>
                  <a:lnTo>
                    <a:pt x="307590" y="52539"/>
                  </a:lnTo>
                  <a:lnTo>
                    <a:pt x="335763" y="88844"/>
                  </a:lnTo>
                  <a:lnTo>
                    <a:pt x="353926" y="131697"/>
                  </a:lnTo>
                  <a:lnTo>
                    <a:pt x="360362" y="179387"/>
                  </a:lnTo>
                  <a:lnTo>
                    <a:pt x="353926" y="227077"/>
                  </a:lnTo>
                  <a:lnTo>
                    <a:pt x="335763" y="269930"/>
                  </a:lnTo>
                  <a:lnTo>
                    <a:pt x="307590" y="306235"/>
                  </a:lnTo>
                  <a:lnTo>
                    <a:pt x="271124" y="334284"/>
                  </a:lnTo>
                  <a:lnTo>
                    <a:pt x="228082" y="352367"/>
                  </a:lnTo>
                  <a:lnTo>
                    <a:pt x="180181" y="358775"/>
                  </a:lnTo>
                  <a:lnTo>
                    <a:pt x="132279" y="352367"/>
                  </a:lnTo>
                  <a:lnTo>
                    <a:pt x="89237" y="334284"/>
                  </a:lnTo>
                  <a:lnTo>
                    <a:pt x="52771" y="306235"/>
                  </a:lnTo>
                  <a:lnTo>
                    <a:pt x="24598" y="269930"/>
                  </a:lnTo>
                  <a:lnTo>
                    <a:pt x="6435" y="227077"/>
                  </a:lnTo>
                  <a:lnTo>
                    <a:pt x="0" y="179387"/>
                  </a:lnTo>
                  <a:close/>
                </a:path>
              </a:pathLst>
            </a:custGeom>
            <a:ln w="9525">
              <a:solidFill>
                <a:srgbClr val="FF0066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25077" y="3155156"/>
              <a:ext cx="189706" cy="188912"/>
            </a:xfrm>
            <a:prstGeom prst="rect">
              <a:avLst/>
            </a:prstGeom>
          </p:spPr>
        </p:pic>
      </p:grpSp>
      <p:pic>
        <p:nvPicPr>
          <p:cNvPr id="12" name="object 12"/>
          <p:cNvPicPr/>
          <p:nvPr/>
        </p:nvPicPr>
        <p:blipFill>
          <a:blip r:embed="rId4"/>
          <a:stretch>
            <a:fillRect/>
          </a:stretch>
        </p:blipFill>
        <p:spPr>
          <a:xfrm>
            <a:off x="4787900" y="4152900"/>
            <a:ext cx="3829050" cy="2552700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5"/>
          <a:stretch>
            <a:fillRect/>
          </a:stretch>
        </p:blipFill>
        <p:spPr>
          <a:xfrm>
            <a:off x="393700" y="3937000"/>
            <a:ext cx="3889375" cy="258921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389187" y="292575"/>
            <a:ext cx="11430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25">
                <a:solidFill>
                  <a:srgbClr val="F8059A"/>
                </a:solidFill>
                <a:latin typeface="宋体"/>
                <a:cs typeface="宋体"/>
              </a:rPr>
              <a:t>时尚</a:t>
            </a:r>
            <a:endParaRPr sz="4400">
              <a:latin typeface="宋体"/>
              <a:cs typeface="宋体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38100" y="4508499"/>
            <a:ext cx="3141661" cy="234950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4787900" y="406400"/>
            <a:ext cx="2767011" cy="2746375"/>
          </a:xfrm>
          <a:prstGeom prst="rect">
            <a:avLst/>
          </a:prstGeom>
        </p:spPr>
      </p:pic>
      <p:grpSp>
        <p:nvGrpSpPr>
          <p:cNvPr id="5" name="object 5"/>
          <p:cNvGrpSpPr/>
          <p:nvPr/>
        </p:nvGrpSpPr>
        <p:grpSpPr>
          <a:xfrm>
            <a:off x="393700" y="1054100"/>
            <a:ext cx="8641080" cy="5689600"/>
            <a:chOff x="393700" y="1054100"/>
            <a:chExt cx="8641080" cy="5689600"/>
          </a:xfrm>
        </p:grpSpPr>
        <p:pic>
          <p:nvPicPr>
            <p:cNvPr id="6" name="object 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393700" y="1054100"/>
              <a:ext cx="3743325" cy="280670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3492500" y="3784600"/>
              <a:ext cx="3262312" cy="2614612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731000" y="3289300"/>
              <a:ext cx="2303462" cy="3454400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38100" y="3213100"/>
            <a:ext cx="5287962" cy="3522662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648200" y="114300"/>
            <a:ext cx="4010025" cy="6645275"/>
            <a:chOff x="4648200" y="114300"/>
            <a:chExt cx="4010025" cy="6645275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867400" y="2565400"/>
              <a:ext cx="2790825" cy="419417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648200" y="114300"/>
              <a:ext cx="2501900" cy="3760787"/>
            </a:xfrm>
            <a:prstGeom prst="rect">
              <a:avLst/>
            </a:prstGeom>
          </p:spPr>
        </p:pic>
      </p:grpSp>
      <p:pic>
        <p:nvPicPr>
          <p:cNvPr id="6" name="object 6"/>
          <p:cNvPicPr/>
          <p:nvPr/>
        </p:nvPicPr>
        <p:blipFill>
          <a:blip r:embed="rId5"/>
          <a:stretch>
            <a:fillRect/>
          </a:stretch>
        </p:blipFill>
        <p:spPr>
          <a:xfrm>
            <a:off x="330200" y="330200"/>
            <a:ext cx="4032250" cy="268287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02615" y="1508516"/>
            <a:ext cx="8208645" cy="41224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54610" algn="just">
              <a:lnSpc>
                <a:spcPct val="120000"/>
              </a:lnSpc>
              <a:spcBef>
                <a:spcPts val="100"/>
              </a:spcBef>
            </a:pPr>
            <a:r>
              <a:rPr sz="3200" b="1" spc="-5">
                <a:latin typeface="Microsoft JhengHei"/>
                <a:cs typeface="Microsoft JhengHei"/>
              </a:rPr>
              <a:t>啦啦操是在音乐或口号的衬托下，借助标语、道具等表达手段，以徒手或手持轻器械的技巧动作或舞蹈动作为载体，以团队的组织形式出现，通过展示各种具有强烈鼓动性、感染性的动作为形式，旨在体现团队意识与集体主义精神，反映朝气蓬勃的精神面貌，具有竞技性、观赏性、表演性的一项体育运动。</a:t>
            </a:r>
            <a:endParaRPr sz="3200">
              <a:latin typeface="Microsoft JhengHei"/>
              <a:cs typeface="Microsoft JhengHei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174625" y="1697037"/>
            <a:ext cx="370205" cy="368300"/>
            <a:chOff x="174625" y="1697037"/>
            <a:chExt cx="370205" cy="368300"/>
          </a:xfrm>
        </p:grpSpPr>
        <p:sp>
          <p:nvSpPr>
            <p:cNvPr id="4" name="object 4"/>
            <p:cNvSpPr/>
            <p:nvPr/>
          </p:nvSpPr>
          <p:spPr>
            <a:xfrm>
              <a:off x="179387" y="1701800"/>
              <a:ext cx="360680" cy="358775"/>
            </a:xfrm>
            <a:custGeom>
              <a:rect l="l" t="t" r="r" b="b"/>
              <a:pathLst>
                <a:path w="360680" h="358775">
                  <a:moveTo>
                    <a:pt x="180181" y="358775"/>
                  </a:moveTo>
                  <a:lnTo>
                    <a:pt x="132279" y="352367"/>
                  </a:lnTo>
                  <a:lnTo>
                    <a:pt x="89237" y="334284"/>
                  </a:lnTo>
                  <a:lnTo>
                    <a:pt x="52771" y="306235"/>
                  </a:lnTo>
                  <a:lnTo>
                    <a:pt x="24598" y="269930"/>
                  </a:lnTo>
                  <a:lnTo>
                    <a:pt x="6435" y="227077"/>
                  </a:lnTo>
                  <a:lnTo>
                    <a:pt x="0" y="179387"/>
                  </a:lnTo>
                  <a:lnTo>
                    <a:pt x="6435" y="131697"/>
                  </a:lnTo>
                  <a:lnTo>
                    <a:pt x="24598" y="88844"/>
                  </a:lnTo>
                  <a:lnTo>
                    <a:pt x="52771" y="52539"/>
                  </a:lnTo>
                  <a:lnTo>
                    <a:pt x="89237" y="24490"/>
                  </a:lnTo>
                  <a:lnTo>
                    <a:pt x="132279" y="6407"/>
                  </a:lnTo>
                  <a:lnTo>
                    <a:pt x="180181" y="0"/>
                  </a:lnTo>
                  <a:lnTo>
                    <a:pt x="228082" y="6407"/>
                  </a:lnTo>
                  <a:lnTo>
                    <a:pt x="271124" y="24490"/>
                  </a:lnTo>
                  <a:lnTo>
                    <a:pt x="307590" y="52539"/>
                  </a:lnTo>
                  <a:lnTo>
                    <a:pt x="335763" y="88844"/>
                  </a:lnTo>
                  <a:lnTo>
                    <a:pt x="336123" y="89693"/>
                  </a:lnTo>
                  <a:lnTo>
                    <a:pt x="180181" y="89693"/>
                  </a:lnTo>
                  <a:lnTo>
                    <a:pt x="145116" y="96743"/>
                  </a:lnTo>
                  <a:lnTo>
                    <a:pt x="116479" y="115966"/>
                  </a:lnTo>
                  <a:lnTo>
                    <a:pt x="97171" y="144477"/>
                  </a:lnTo>
                  <a:lnTo>
                    <a:pt x="90090" y="179387"/>
                  </a:lnTo>
                  <a:lnTo>
                    <a:pt x="97171" y="214297"/>
                  </a:lnTo>
                  <a:lnTo>
                    <a:pt x="116479" y="242808"/>
                  </a:lnTo>
                  <a:lnTo>
                    <a:pt x="145116" y="262031"/>
                  </a:lnTo>
                  <a:lnTo>
                    <a:pt x="180181" y="269081"/>
                  </a:lnTo>
                  <a:lnTo>
                    <a:pt x="336123" y="269081"/>
                  </a:lnTo>
                  <a:lnTo>
                    <a:pt x="335763" y="269930"/>
                  </a:lnTo>
                  <a:lnTo>
                    <a:pt x="307590" y="306235"/>
                  </a:lnTo>
                  <a:lnTo>
                    <a:pt x="271124" y="334284"/>
                  </a:lnTo>
                  <a:lnTo>
                    <a:pt x="228082" y="352367"/>
                  </a:lnTo>
                  <a:lnTo>
                    <a:pt x="180181" y="358775"/>
                  </a:lnTo>
                  <a:close/>
                </a:path>
                <a:path w="360680" h="358775">
                  <a:moveTo>
                    <a:pt x="336123" y="269081"/>
                  </a:moveTo>
                  <a:lnTo>
                    <a:pt x="180181" y="269081"/>
                  </a:lnTo>
                  <a:lnTo>
                    <a:pt x="215245" y="262031"/>
                  </a:lnTo>
                  <a:lnTo>
                    <a:pt x="243882" y="242808"/>
                  </a:lnTo>
                  <a:lnTo>
                    <a:pt x="263190" y="214297"/>
                  </a:lnTo>
                  <a:lnTo>
                    <a:pt x="270271" y="179387"/>
                  </a:lnTo>
                  <a:lnTo>
                    <a:pt x="263190" y="144477"/>
                  </a:lnTo>
                  <a:lnTo>
                    <a:pt x="243882" y="115966"/>
                  </a:lnTo>
                  <a:lnTo>
                    <a:pt x="215245" y="96743"/>
                  </a:lnTo>
                  <a:lnTo>
                    <a:pt x="180181" y="89693"/>
                  </a:lnTo>
                  <a:lnTo>
                    <a:pt x="336123" y="89693"/>
                  </a:lnTo>
                  <a:lnTo>
                    <a:pt x="353926" y="131697"/>
                  </a:lnTo>
                  <a:lnTo>
                    <a:pt x="360362" y="179387"/>
                  </a:lnTo>
                  <a:lnTo>
                    <a:pt x="353926" y="227077"/>
                  </a:lnTo>
                  <a:lnTo>
                    <a:pt x="336123" y="269081"/>
                  </a:lnTo>
                  <a:close/>
                </a:path>
              </a:pathLst>
            </a:custGeom>
            <a:solidFill>
              <a:srgbClr val="FF006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179387" y="1701800"/>
              <a:ext cx="360680" cy="358775"/>
            </a:xfrm>
            <a:custGeom>
              <a:rect l="l" t="t" r="r" b="b"/>
              <a:pathLst>
                <a:path w="360680" h="358775">
                  <a:moveTo>
                    <a:pt x="0" y="179387"/>
                  </a:moveTo>
                  <a:lnTo>
                    <a:pt x="6435" y="131697"/>
                  </a:lnTo>
                  <a:lnTo>
                    <a:pt x="24598" y="88844"/>
                  </a:lnTo>
                  <a:lnTo>
                    <a:pt x="52771" y="52539"/>
                  </a:lnTo>
                  <a:lnTo>
                    <a:pt x="89237" y="24490"/>
                  </a:lnTo>
                  <a:lnTo>
                    <a:pt x="132279" y="6407"/>
                  </a:lnTo>
                  <a:lnTo>
                    <a:pt x="180181" y="0"/>
                  </a:lnTo>
                  <a:lnTo>
                    <a:pt x="228082" y="6407"/>
                  </a:lnTo>
                  <a:lnTo>
                    <a:pt x="271124" y="24490"/>
                  </a:lnTo>
                  <a:lnTo>
                    <a:pt x="307590" y="52539"/>
                  </a:lnTo>
                  <a:lnTo>
                    <a:pt x="335763" y="88844"/>
                  </a:lnTo>
                  <a:lnTo>
                    <a:pt x="353926" y="131697"/>
                  </a:lnTo>
                  <a:lnTo>
                    <a:pt x="360362" y="179387"/>
                  </a:lnTo>
                  <a:lnTo>
                    <a:pt x="353926" y="227077"/>
                  </a:lnTo>
                  <a:lnTo>
                    <a:pt x="335763" y="269930"/>
                  </a:lnTo>
                  <a:lnTo>
                    <a:pt x="307590" y="306235"/>
                  </a:lnTo>
                  <a:lnTo>
                    <a:pt x="271124" y="334284"/>
                  </a:lnTo>
                  <a:lnTo>
                    <a:pt x="228082" y="352367"/>
                  </a:lnTo>
                  <a:lnTo>
                    <a:pt x="180181" y="358775"/>
                  </a:lnTo>
                  <a:lnTo>
                    <a:pt x="132279" y="352367"/>
                  </a:lnTo>
                  <a:lnTo>
                    <a:pt x="89237" y="334284"/>
                  </a:lnTo>
                  <a:lnTo>
                    <a:pt x="52771" y="306235"/>
                  </a:lnTo>
                  <a:lnTo>
                    <a:pt x="24598" y="269930"/>
                  </a:lnTo>
                  <a:lnTo>
                    <a:pt x="6435" y="227077"/>
                  </a:lnTo>
                  <a:lnTo>
                    <a:pt x="0" y="179387"/>
                  </a:lnTo>
                  <a:close/>
                </a:path>
              </a:pathLst>
            </a:custGeom>
            <a:ln w="9525">
              <a:solidFill>
                <a:srgbClr val="FF0066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264716" y="1786731"/>
              <a:ext cx="189706" cy="188912"/>
            </a:xfrm>
            <a:prstGeom prst="rect">
              <a:avLst/>
            </a:prstGeom>
          </p:spPr>
        </p:pic>
      </p:grpSp>
      <p:grpSp>
        <p:nvGrpSpPr>
          <p:cNvPr id="7" name="object 7"/>
          <p:cNvGrpSpPr/>
          <p:nvPr/>
        </p:nvGrpSpPr>
        <p:grpSpPr>
          <a:xfrm>
            <a:off x="606425" y="400049"/>
            <a:ext cx="4186554" cy="946150"/>
            <a:chOff x="606425" y="400049"/>
            <a:chExt cx="4186554" cy="946150"/>
          </a:xfrm>
        </p:grpSpPr>
        <p:sp>
          <p:nvSpPr>
            <p:cNvPr id="8" name="object 8"/>
            <p:cNvSpPr/>
            <p:nvPr/>
          </p:nvSpPr>
          <p:spPr>
            <a:xfrm>
              <a:off x="611187" y="404811"/>
              <a:ext cx="4177029" cy="936625"/>
            </a:xfrm>
            <a:custGeom>
              <a:rect l="l" t="t" r="r" b="b"/>
              <a:pathLst>
                <a:path w="4177029" h="936625">
                  <a:moveTo>
                    <a:pt x="156104" y="936625"/>
                  </a:moveTo>
                  <a:lnTo>
                    <a:pt x="106763" y="928666"/>
                  </a:lnTo>
                  <a:lnTo>
                    <a:pt x="63910" y="906505"/>
                  </a:lnTo>
                  <a:lnTo>
                    <a:pt x="30118" y="872713"/>
                  </a:lnTo>
                  <a:lnTo>
                    <a:pt x="7958" y="829861"/>
                  </a:lnTo>
                  <a:lnTo>
                    <a:pt x="0" y="780520"/>
                  </a:lnTo>
                  <a:lnTo>
                    <a:pt x="0" y="156104"/>
                  </a:lnTo>
                  <a:lnTo>
                    <a:pt x="7958" y="106763"/>
                  </a:lnTo>
                  <a:lnTo>
                    <a:pt x="30119" y="63910"/>
                  </a:lnTo>
                  <a:lnTo>
                    <a:pt x="63911" y="30118"/>
                  </a:lnTo>
                  <a:lnTo>
                    <a:pt x="106763" y="7958"/>
                  </a:lnTo>
                  <a:lnTo>
                    <a:pt x="156104" y="0"/>
                  </a:lnTo>
                  <a:lnTo>
                    <a:pt x="4020607" y="0"/>
                  </a:lnTo>
                  <a:lnTo>
                    <a:pt x="4069948" y="7958"/>
                  </a:lnTo>
                  <a:lnTo>
                    <a:pt x="4112800" y="30119"/>
                  </a:lnTo>
                  <a:lnTo>
                    <a:pt x="4146592" y="63911"/>
                  </a:lnTo>
                  <a:lnTo>
                    <a:pt x="4168753" y="106763"/>
                  </a:lnTo>
                  <a:lnTo>
                    <a:pt x="4176712" y="156104"/>
                  </a:lnTo>
                  <a:lnTo>
                    <a:pt x="4176711" y="780520"/>
                  </a:lnTo>
                  <a:lnTo>
                    <a:pt x="4168753" y="829861"/>
                  </a:lnTo>
                  <a:lnTo>
                    <a:pt x="4146592" y="872714"/>
                  </a:lnTo>
                  <a:lnTo>
                    <a:pt x="4112800" y="906506"/>
                  </a:lnTo>
                  <a:lnTo>
                    <a:pt x="4069948" y="928666"/>
                  </a:lnTo>
                  <a:lnTo>
                    <a:pt x="4020607" y="936625"/>
                  </a:lnTo>
                  <a:lnTo>
                    <a:pt x="156104" y="936625"/>
                  </a:lnTo>
                  <a:close/>
                </a:path>
              </a:pathLst>
            </a:custGeom>
            <a:solidFill>
              <a:srgbClr val="CCFF6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611187" y="404811"/>
              <a:ext cx="4177029" cy="936625"/>
            </a:xfrm>
            <a:custGeom>
              <a:rect l="l" t="t" r="r" b="b"/>
              <a:pathLst>
                <a:path w="4177029" h="936625">
                  <a:moveTo>
                    <a:pt x="0" y="156104"/>
                  </a:moveTo>
                  <a:lnTo>
                    <a:pt x="7958" y="106763"/>
                  </a:lnTo>
                  <a:lnTo>
                    <a:pt x="30119" y="63911"/>
                  </a:lnTo>
                  <a:lnTo>
                    <a:pt x="63910" y="30119"/>
                  </a:lnTo>
                  <a:lnTo>
                    <a:pt x="106763" y="7958"/>
                  </a:lnTo>
                  <a:lnTo>
                    <a:pt x="156104" y="0"/>
                  </a:lnTo>
                  <a:lnTo>
                    <a:pt x="4020607" y="0"/>
                  </a:lnTo>
                  <a:lnTo>
                    <a:pt x="4069948" y="7958"/>
                  </a:lnTo>
                  <a:lnTo>
                    <a:pt x="4112800" y="30118"/>
                  </a:lnTo>
                  <a:lnTo>
                    <a:pt x="4146592" y="63910"/>
                  </a:lnTo>
                  <a:lnTo>
                    <a:pt x="4168753" y="106763"/>
                  </a:lnTo>
                  <a:lnTo>
                    <a:pt x="4176712" y="156104"/>
                  </a:lnTo>
                  <a:lnTo>
                    <a:pt x="4176712" y="780520"/>
                  </a:lnTo>
                  <a:lnTo>
                    <a:pt x="4168753" y="829861"/>
                  </a:lnTo>
                  <a:lnTo>
                    <a:pt x="4146592" y="872713"/>
                  </a:lnTo>
                  <a:lnTo>
                    <a:pt x="4112800" y="906505"/>
                  </a:lnTo>
                  <a:lnTo>
                    <a:pt x="4069948" y="928666"/>
                  </a:lnTo>
                  <a:lnTo>
                    <a:pt x="4020607" y="936625"/>
                  </a:lnTo>
                  <a:lnTo>
                    <a:pt x="156104" y="936625"/>
                  </a:lnTo>
                  <a:lnTo>
                    <a:pt x="106763" y="928666"/>
                  </a:lnTo>
                  <a:lnTo>
                    <a:pt x="63911" y="906506"/>
                  </a:lnTo>
                  <a:lnTo>
                    <a:pt x="30119" y="872714"/>
                  </a:lnTo>
                  <a:lnTo>
                    <a:pt x="7958" y="829861"/>
                  </a:lnTo>
                  <a:lnTo>
                    <a:pt x="0" y="780520"/>
                  </a:lnTo>
                  <a:lnTo>
                    <a:pt x="0" y="156104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1315244" y="600392"/>
            <a:ext cx="27686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0">
                <a:solidFill>
                  <a:srgbClr val="000000"/>
                </a:solidFill>
              </a:rPr>
              <a:t>啦啦操的定义</a:t>
            </a:r>
            <a:endParaRPr sz="36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640262" y="1481137"/>
            <a:ext cx="2818130" cy="587375"/>
            <a:chOff x="4640262" y="1481137"/>
            <a:chExt cx="2818130" cy="587375"/>
          </a:xfrm>
        </p:grpSpPr>
        <p:sp>
          <p:nvSpPr>
            <p:cNvPr id="3" name="object 3"/>
            <p:cNvSpPr/>
            <p:nvPr/>
          </p:nvSpPr>
          <p:spPr>
            <a:xfrm>
              <a:off x="4645024" y="1485900"/>
              <a:ext cx="2808605" cy="577850"/>
            </a:xfrm>
            <a:custGeom>
              <a:rect l="l" t="t" r="r" b="b"/>
              <a:pathLst>
                <a:path w="2808604" h="577850">
                  <a:moveTo>
                    <a:pt x="2356491" y="577849"/>
                  </a:moveTo>
                  <a:lnTo>
                    <a:pt x="451796" y="577849"/>
                  </a:lnTo>
                  <a:lnTo>
                    <a:pt x="395123" y="575598"/>
                  </a:lnTo>
                  <a:lnTo>
                    <a:pt x="340551" y="569025"/>
                  </a:lnTo>
                  <a:lnTo>
                    <a:pt x="288503" y="558401"/>
                  </a:lnTo>
                  <a:lnTo>
                    <a:pt x="239403" y="543997"/>
                  </a:lnTo>
                  <a:lnTo>
                    <a:pt x="193674" y="526083"/>
                  </a:lnTo>
                  <a:lnTo>
                    <a:pt x="151739" y="504931"/>
                  </a:lnTo>
                  <a:lnTo>
                    <a:pt x="114022" y="480811"/>
                  </a:lnTo>
                  <a:lnTo>
                    <a:pt x="80946" y="453993"/>
                  </a:lnTo>
                  <a:lnTo>
                    <a:pt x="52934" y="424749"/>
                  </a:lnTo>
                  <a:lnTo>
                    <a:pt x="30410" y="393349"/>
                  </a:lnTo>
                  <a:lnTo>
                    <a:pt x="3519" y="325166"/>
                  </a:lnTo>
                  <a:lnTo>
                    <a:pt x="0" y="288924"/>
                  </a:lnTo>
                  <a:lnTo>
                    <a:pt x="3520" y="252682"/>
                  </a:lnTo>
                  <a:lnTo>
                    <a:pt x="30411" y="184499"/>
                  </a:lnTo>
                  <a:lnTo>
                    <a:pt x="52935" y="153099"/>
                  </a:lnTo>
                  <a:lnTo>
                    <a:pt x="80946" y="123855"/>
                  </a:lnTo>
                  <a:lnTo>
                    <a:pt x="114023" y="97038"/>
                  </a:lnTo>
                  <a:lnTo>
                    <a:pt x="151740" y="72917"/>
                  </a:lnTo>
                  <a:lnTo>
                    <a:pt x="193675" y="51765"/>
                  </a:lnTo>
                  <a:lnTo>
                    <a:pt x="239404" y="33851"/>
                  </a:lnTo>
                  <a:lnTo>
                    <a:pt x="288504" y="19447"/>
                  </a:lnTo>
                  <a:lnTo>
                    <a:pt x="340552" y="8823"/>
                  </a:lnTo>
                  <a:lnTo>
                    <a:pt x="395124" y="2251"/>
                  </a:lnTo>
                  <a:lnTo>
                    <a:pt x="451795" y="0"/>
                  </a:lnTo>
                  <a:lnTo>
                    <a:pt x="2356490" y="0"/>
                  </a:lnTo>
                  <a:lnTo>
                    <a:pt x="2413163" y="2251"/>
                  </a:lnTo>
                  <a:lnTo>
                    <a:pt x="2467735" y="8824"/>
                  </a:lnTo>
                  <a:lnTo>
                    <a:pt x="2519782" y="19447"/>
                  </a:lnTo>
                  <a:lnTo>
                    <a:pt x="2568883" y="33852"/>
                  </a:lnTo>
                  <a:lnTo>
                    <a:pt x="2614612" y="51765"/>
                  </a:lnTo>
                  <a:lnTo>
                    <a:pt x="2656547" y="72918"/>
                  </a:lnTo>
                  <a:lnTo>
                    <a:pt x="2694264" y="97038"/>
                  </a:lnTo>
                  <a:lnTo>
                    <a:pt x="2727340" y="123856"/>
                  </a:lnTo>
                  <a:lnTo>
                    <a:pt x="2755352" y="153100"/>
                  </a:lnTo>
                  <a:lnTo>
                    <a:pt x="2777876" y="184499"/>
                  </a:lnTo>
                  <a:lnTo>
                    <a:pt x="2804766" y="252683"/>
                  </a:lnTo>
                  <a:lnTo>
                    <a:pt x="2808286" y="288925"/>
                  </a:lnTo>
                  <a:lnTo>
                    <a:pt x="2804766" y="325167"/>
                  </a:lnTo>
                  <a:lnTo>
                    <a:pt x="2777875" y="393350"/>
                  </a:lnTo>
                  <a:lnTo>
                    <a:pt x="2755351" y="424750"/>
                  </a:lnTo>
                  <a:lnTo>
                    <a:pt x="2727340" y="453994"/>
                  </a:lnTo>
                  <a:lnTo>
                    <a:pt x="2694263" y="480811"/>
                  </a:lnTo>
                  <a:lnTo>
                    <a:pt x="2656546" y="504931"/>
                  </a:lnTo>
                  <a:lnTo>
                    <a:pt x="2614611" y="526084"/>
                  </a:lnTo>
                  <a:lnTo>
                    <a:pt x="2568882" y="543997"/>
                  </a:lnTo>
                  <a:lnTo>
                    <a:pt x="2519781" y="558401"/>
                  </a:lnTo>
                  <a:lnTo>
                    <a:pt x="2467734" y="569025"/>
                  </a:lnTo>
                  <a:lnTo>
                    <a:pt x="2413161" y="575598"/>
                  </a:lnTo>
                  <a:lnTo>
                    <a:pt x="2356491" y="577849"/>
                  </a:lnTo>
                  <a:close/>
                </a:path>
              </a:pathLst>
            </a:custGeom>
            <a:solidFill>
              <a:srgbClr val="FF33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4645024" y="1485900"/>
              <a:ext cx="2808605" cy="577850"/>
            </a:xfrm>
            <a:custGeom>
              <a:rect l="l" t="t" r="r" b="b"/>
              <a:pathLst>
                <a:path w="2808604" h="577850">
                  <a:moveTo>
                    <a:pt x="451796" y="0"/>
                  </a:moveTo>
                  <a:lnTo>
                    <a:pt x="2356492" y="0"/>
                  </a:lnTo>
                  <a:lnTo>
                    <a:pt x="2413163" y="2251"/>
                  </a:lnTo>
                  <a:lnTo>
                    <a:pt x="2467734" y="8823"/>
                  </a:lnTo>
                  <a:lnTo>
                    <a:pt x="2519782" y="19447"/>
                  </a:lnTo>
                  <a:lnTo>
                    <a:pt x="2568882" y="33851"/>
                  </a:lnTo>
                  <a:lnTo>
                    <a:pt x="2614611" y="51765"/>
                  </a:lnTo>
                  <a:lnTo>
                    <a:pt x="2656546" y="72917"/>
                  </a:lnTo>
                  <a:lnTo>
                    <a:pt x="2694264" y="97038"/>
                  </a:lnTo>
                  <a:lnTo>
                    <a:pt x="2727340" y="123855"/>
                  </a:lnTo>
                  <a:lnTo>
                    <a:pt x="2755352" y="153099"/>
                  </a:lnTo>
                  <a:lnTo>
                    <a:pt x="2777876" y="184499"/>
                  </a:lnTo>
                  <a:lnTo>
                    <a:pt x="2804766" y="252682"/>
                  </a:lnTo>
                  <a:lnTo>
                    <a:pt x="2808287" y="288924"/>
                  </a:lnTo>
                  <a:lnTo>
                    <a:pt x="2794489" y="360065"/>
                  </a:lnTo>
                  <a:lnTo>
                    <a:pt x="2755352" y="424749"/>
                  </a:lnTo>
                  <a:lnTo>
                    <a:pt x="2727340" y="453993"/>
                  </a:lnTo>
                  <a:lnTo>
                    <a:pt x="2694264" y="480811"/>
                  </a:lnTo>
                  <a:lnTo>
                    <a:pt x="2656547" y="504931"/>
                  </a:lnTo>
                  <a:lnTo>
                    <a:pt x="2614612" y="526083"/>
                  </a:lnTo>
                  <a:lnTo>
                    <a:pt x="2568883" y="543997"/>
                  </a:lnTo>
                  <a:lnTo>
                    <a:pt x="2519783" y="558401"/>
                  </a:lnTo>
                  <a:lnTo>
                    <a:pt x="2467735" y="569025"/>
                  </a:lnTo>
                  <a:lnTo>
                    <a:pt x="2413163" y="575598"/>
                  </a:lnTo>
                  <a:lnTo>
                    <a:pt x="2356491" y="577849"/>
                  </a:lnTo>
                  <a:lnTo>
                    <a:pt x="451796" y="577850"/>
                  </a:lnTo>
                  <a:lnTo>
                    <a:pt x="395124" y="575598"/>
                  </a:lnTo>
                  <a:lnTo>
                    <a:pt x="340552" y="569025"/>
                  </a:lnTo>
                  <a:lnTo>
                    <a:pt x="288504" y="558401"/>
                  </a:lnTo>
                  <a:lnTo>
                    <a:pt x="239404" y="543997"/>
                  </a:lnTo>
                  <a:lnTo>
                    <a:pt x="193675" y="526084"/>
                  </a:lnTo>
                  <a:lnTo>
                    <a:pt x="151740" y="504931"/>
                  </a:lnTo>
                  <a:lnTo>
                    <a:pt x="114023" y="480811"/>
                  </a:lnTo>
                  <a:lnTo>
                    <a:pt x="80946" y="453994"/>
                  </a:lnTo>
                  <a:lnTo>
                    <a:pt x="52935" y="424750"/>
                  </a:lnTo>
                  <a:lnTo>
                    <a:pt x="30411" y="393350"/>
                  </a:lnTo>
                  <a:lnTo>
                    <a:pt x="3520" y="325167"/>
                  </a:lnTo>
                  <a:lnTo>
                    <a:pt x="0" y="288925"/>
                  </a:lnTo>
                  <a:lnTo>
                    <a:pt x="13798" y="217784"/>
                  </a:lnTo>
                  <a:lnTo>
                    <a:pt x="52934" y="153100"/>
                  </a:lnTo>
                  <a:lnTo>
                    <a:pt x="80946" y="123856"/>
                  </a:lnTo>
                  <a:lnTo>
                    <a:pt x="114022" y="97038"/>
                  </a:lnTo>
                  <a:lnTo>
                    <a:pt x="151739" y="72918"/>
                  </a:lnTo>
                  <a:lnTo>
                    <a:pt x="193674" y="51765"/>
                  </a:lnTo>
                  <a:lnTo>
                    <a:pt x="239404" y="33852"/>
                  </a:lnTo>
                  <a:lnTo>
                    <a:pt x="288504" y="19447"/>
                  </a:lnTo>
                  <a:lnTo>
                    <a:pt x="340551" y="8824"/>
                  </a:lnTo>
                  <a:lnTo>
                    <a:pt x="395123" y="2251"/>
                  </a:lnTo>
                  <a:lnTo>
                    <a:pt x="451795" y="0"/>
                  </a:lnTo>
                  <a:close/>
                </a:path>
              </a:pathLst>
            </a:custGeom>
            <a:ln w="9525">
              <a:solidFill>
                <a:srgbClr val="FF3399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5274469" y="1588770"/>
            <a:ext cx="15494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latin typeface="Microsoft JhengHei"/>
                <a:cs typeface="Microsoft JhengHei"/>
              </a:rPr>
              <a:t>舞蹈啦啦操</a:t>
            </a:r>
            <a:endParaRPr sz="2400">
              <a:latin typeface="Microsoft JhengHei"/>
              <a:cs typeface="Microsoft JhengHei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246062" y="1552575"/>
            <a:ext cx="2818130" cy="587375"/>
            <a:chOff x="246062" y="1552575"/>
            <a:chExt cx="2818130" cy="587375"/>
          </a:xfrm>
        </p:grpSpPr>
        <p:sp>
          <p:nvSpPr>
            <p:cNvPr id="7" name="object 7"/>
            <p:cNvSpPr/>
            <p:nvPr/>
          </p:nvSpPr>
          <p:spPr>
            <a:xfrm>
              <a:off x="250825" y="1557337"/>
              <a:ext cx="2808605" cy="577850"/>
            </a:xfrm>
            <a:custGeom>
              <a:rect l="l" t="t" r="r" b="b"/>
              <a:pathLst>
                <a:path w="2808605" h="577850">
                  <a:moveTo>
                    <a:pt x="451796" y="577850"/>
                  </a:moveTo>
                  <a:lnTo>
                    <a:pt x="395123" y="575598"/>
                  </a:lnTo>
                  <a:lnTo>
                    <a:pt x="340551" y="569025"/>
                  </a:lnTo>
                  <a:lnTo>
                    <a:pt x="288504" y="558401"/>
                  </a:lnTo>
                  <a:lnTo>
                    <a:pt x="239404" y="543997"/>
                  </a:lnTo>
                  <a:lnTo>
                    <a:pt x="193674" y="526083"/>
                  </a:lnTo>
                  <a:lnTo>
                    <a:pt x="151739" y="504931"/>
                  </a:lnTo>
                  <a:lnTo>
                    <a:pt x="114022" y="480811"/>
                  </a:lnTo>
                  <a:lnTo>
                    <a:pt x="80946" y="453993"/>
                  </a:lnTo>
                  <a:lnTo>
                    <a:pt x="52934" y="424749"/>
                  </a:lnTo>
                  <a:lnTo>
                    <a:pt x="30410" y="393349"/>
                  </a:lnTo>
                  <a:lnTo>
                    <a:pt x="3520" y="325166"/>
                  </a:lnTo>
                  <a:lnTo>
                    <a:pt x="0" y="288924"/>
                  </a:lnTo>
                  <a:lnTo>
                    <a:pt x="3520" y="252682"/>
                  </a:lnTo>
                  <a:lnTo>
                    <a:pt x="30411" y="184499"/>
                  </a:lnTo>
                  <a:lnTo>
                    <a:pt x="52935" y="153099"/>
                  </a:lnTo>
                  <a:lnTo>
                    <a:pt x="80947" y="123855"/>
                  </a:lnTo>
                  <a:lnTo>
                    <a:pt x="114023" y="97038"/>
                  </a:lnTo>
                  <a:lnTo>
                    <a:pt x="151740" y="72917"/>
                  </a:lnTo>
                  <a:lnTo>
                    <a:pt x="193675" y="51765"/>
                  </a:lnTo>
                  <a:lnTo>
                    <a:pt x="239404" y="33851"/>
                  </a:lnTo>
                  <a:lnTo>
                    <a:pt x="288505" y="19447"/>
                  </a:lnTo>
                  <a:lnTo>
                    <a:pt x="340552" y="8823"/>
                  </a:lnTo>
                  <a:lnTo>
                    <a:pt x="395124" y="2251"/>
                  </a:lnTo>
                  <a:lnTo>
                    <a:pt x="451795" y="0"/>
                  </a:lnTo>
                  <a:lnTo>
                    <a:pt x="2356491" y="0"/>
                  </a:lnTo>
                  <a:lnTo>
                    <a:pt x="2413163" y="2251"/>
                  </a:lnTo>
                  <a:lnTo>
                    <a:pt x="2467735" y="8824"/>
                  </a:lnTo>
                  <a:lnTo>
                    <a:pt x="2519783" y="19447"/>
                  </a:lnTo>
                  <a:lnTo>
                    <a:pt x="2568883" y="33852"/>
                  </a:lnTo>
                  <a:lnTo>
                    <a:pt x="2614612" y="51765"/>
                  </a:lnTo>
                  <a:lnTo>
                    <a:pt x="2656547" y="72918"/>
                  </a:lnTo>
                  <a:lnTo>
                    <a:pt x="2694264" y="97038"/>
                  </a:lnTo>
                  <a:lnTo>
                    <a:pt x="2727341" y="123856"/>
                  </a:lnTo>
                  <a:lnTo>
                    <a:pt x="2755352" y="153100"/>
                  </a:lnTo>
                  <a:lnTo>
                    <a:pt x="2777876" y="184499"/>
                  </a:lnTo>
                  <a:lnTo>
                    <a:pt x="2804767" y="252683"/>
                  </a:lnTo>
                  <a:lnTo>
                    <a:pt x="2808287" y="288925"/>
                  </a:lnTo>
                  <a:lnTo>
                    <a:pt x="2804767" y="325167"/>
                  </a:lnTo>
                  <a:lnTo>
                    <a:pt x="2777876" y="393350"/>
                  </a:lnTo>
                  <a:lnTo>
                    <a:pt x="2755352" y="424750"/>
                  </a:lnTo>
                  <a:lnTo>
                    <a:pt x="2727340" y="453994"/>
                  </a:lnTo>
                  <a:lnTo>
                    <a:pt x="2694264" y="480811"/>
                  </a:lnTo>
                  <a:lnTo>
                    <a:pt x="2656546" y="504931"/>
                  </a:lnTo>
                  <a:lnTo>
                    <a:pt x="2614611" y="526084"/>
                  </a:lnTo>
                  <a:lnTo>
                    <a:pt x="2568882" y="543997"/>
                  </a:lnTo>
                  <a:lnTo>
                    <a:pt x="2519782" y="558401"/>
                  </a:lnTo>
                  <a:lnTo>
                    <a:pt x="2467734" y="569025"/>
                  </a:lnTo>
                  <a:lnTo>
                    <a:pt x="2413162" y="575598"/>
                  </a:lnTo>
                  <a:lnTo>
                    <a:pt x="2356492" y="577849"/>
                  </a:lnTo>
                  <a:lnTo>
                    <a:pt x="451796" y="577850"/>
                  </a:lnTo>
                  <a:close/>
                </a:path>
              </a:pathLst>
            </a:custGeom>
            <a:solidFill>
              <a:srgbClr val="FF33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250825" y="1557337"/>
              <a:ext cx="2808605" cy="577850"/>
            </a:xfrm>
            <a:custGeom>
              <a:rect l="l" t="t" r="r" b="b"/>
              <a:pathLst>
                <a:path w="2808605" h="577850">
                  <a:moveTo>
                    <a:pt x="451796" y="0"/>
                  </a:moveTo>
                  <a:lnTo>
                    <a:pt x="2356491" y="0"/>
                  </a:lnTo>
                  <a:lnTo>
                    <a:pt x="2413163" y="2251"/>
                  </a:lnTo>
                  <a:lnTo>
                    <a:pt x="2467735" y="8823"/>
                  </a:lnTo>
                  <a:lnTo>
                    <a:pt x="2519782" y="19447"/>
                  </a:lnTo>
                  <a:lnTo>
                    <a:pt x="2568882" y="33851"/>
                  </a:lnTo>
                  <a:lnTo>
                    <a:pt x="2614612" y="51765"/>
                  </a:lnTo>
                  <a:lnTo>
                    <a:pt x="2656547" y="72917"/>
                  </a:lnTo>
                  <a:lnTo>
                    <a:pt x="2694264" y="97038"/>
                  </a:lnTo>
                  <a:lnTo>
                    <a:pt x="2727340" y="123855"/>
                  </a:lnTo>
                  <a:lnTo>
                    <a:pt x="2755352" y="153099"/>
                  </a:lnTo>
                  <a:lnTo>
                    <a:pt x="2777876" y="184499"/>
                  </a:lnTo>
                  <a:lnTo>
                    <a:pt x="2804767" y="252682"/>
                  </a:lnTo>
                  <a:lnTo>
                    <a:pt x="2808287" y="288924"/>
                  </a:lnTo>
                  <a:lnTo>
                    <a:pt x="2794489" y="360065"/>
                  </a:lnTo>
                  <a:lnTo>
                    <a:pt x="2755352" y="424749"/>
                  </a:lnTo>
                  <a:lnTo>
                    <a:pt x="2727341" y="453993"/>
                  </a:lnTo>
                  <a:lnTo>
                    <a:pt x="2694264" y="480811"/>
                  </a:lnTo>
                  <a:lnTo>
                    <a:pt x="2656547" y="504931"/>
                  </a:lnTo>
                  <a:lnTo>
                    <a:pt x="2614612" y="526083"/>
                  </a:lnTo>
                  <a:lnTo>
                    <a:pt x="2568883" y="543997"/>
                  </a:lnTo>
                  <a:lnTo>
                    <a:pt x="2519783" y="558401"/>
                  </a:lnTo>
                  <a:lnTo>
                    <a:pt x="2467736" y="569025"/>
                  </a:lnTo>
                  <a:lnTo>
                    <a:pt x="2413164" y="575598"/>
                  </a:lnTo>
                  <a:lnTo>
                    <a:pt x="2356492" y="577849"/>
                  </a:lnTo>
                  <a:lnTo>
                    <a:pt x="451796" y="577850"/>
                  </a:lnTo>
                  <a:lnTo>
                    <a:pt x="395124" y="575598"/>
                  </a:lnTo>
                  <a:lnTo>
                    <a:pt x="340552" y="569025"/>
                  </a:lnTo>
                  <a:lnTo>
                    <a:pt x="288504" y="558401"/>
                  </a:lnTo>
                  <a:lnTo>
                    <a:pt x="239404" y="543997"/>
                  </a:lnTo>
                  <a:lnTo>
                    <a:pt x="193675" y="526084"/>
                  </a:lnTo>
                  <a:lnTo>
                    <a:pt x="151740" y="504931"/>
                  </a:lnTo>
                  <a:lnTo>
                    <a:pt x="114023" y="480811"/>
                  </a:lnTo>
                  <a:lnTo>
                    <a:pt x="80947" y="453994"/>
                  </a:lnTo>
                  <a:lnTo>
                    <a:pt x="52935" y="424750"/>
                  </a:lnTo>
                  <a:lnTo>
                    <a:pt x="30411" y="393350"/>
                  </a:lnTo>
                  <a:lnTo>
                    <a:pt x="3520" y="325167"/>
                  </a:lnTo>
                  <a:lnTo>
                    <a:pt x="0" y="288925"/>
                  </a:lnTo>
                  <a:lnTo>
                    <a:pt x="13798" y="217784"/>
                  </a:lnTo>
                  <a:lnTo>
                    <a:pt x="52934" y="153100"/>
                  </a:lnTo>
                  <a:lnTo>
                    <a:pt x="80946" y="123856"/>
                  </a:lnTo>
                  <a:lnTo>
                    <a:pt x="114022" y="97038"/>
                  </a:lnTo>
                  <a:lnTo>
                    <a:pt x="151740" y="72918"/>
                  </a:lnTo>
                  <a:lnTo>
                    <a:pt x="193675" y="51765"/>
                  </a:lnTo>
                  <a:lnTo>
                    <a:pt x="239404" y="33852"/>
                  </a:lnTo>
                  <a:lnTo>
                    <a:pt x="288504" y="19447"/>
                  </a:lnTo>
                  <a:lnTo>
                    <a:pt x="340551" y="8824"/>
                  </a:lnTo>
                  <a:lnTo>
                    <a:pt x="395123" y="2251"/>
                  </a:lnTo>
                  <a:lnTo>
                    <a:pt x="451795" y="0"/>
                  </a:lnTo>
                  <a:close/>
                </a:path>
              </a:pathLst>
            </a:custGeom>
            <a:ln w="9525">
              <a:solidFill>
                <a:srgbClr val="FF3399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/>
          <p:cNvSpPr txBox="1"/>
          <p:nvPr/>
        </p:nvSpPr>
        <p:spPr>
          <a:xfrm>
            <a:off x="880269" y="1660207"/>
            <a:ext cx="15494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latin typeface="Microsoft JhengHei"/>
                <a:cs typeface="Microsoft JhengHei"/>
              </a:rPr>
              <a:t>技巧啦啦操</a:t>
            </a:r>
            <a:endParaRPr sz="2400">
              <a:latin typeface="Microsoft JhengHei"/>
              <a:cs typeface="Microsoft JhengHei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2119312" y="184149"/>
            <a:ext cx="4186554" cy="946150"/>
            <a:chOff x="2119312" y="184149"/>
            <a:chExt cx="4186554" cy="946150"/>
          </a:xfrm>
        </p:grpSpPr>
        <p:sp>
          <p:nvSpPr>
            <p:cNvPr id="11" name="object 11"/>
            <p:cNvSpPr/>
            <p:nvPr/>
          </p:nvSpPr>
          <p:spPr>
            <a:xfrm>
              <a:off x="2124075" y="188912"/>
              <a:ext cx="4177029" cy="936625"/>
            </a:xfrm>
            <a:custGeom>
              <a:rect l="l" t="t" r="r" b="b"/>
              <a:pathLst>
                <a:path w="4177029" h="936625">
                  <a:moveTo>
                    <a:pt x="156104" y="936625"/>
                  </a:moveTo>
                  <a:lnTo>
                    <a:pt x="106763" y="928666"/>
                  </a:lnTo>
                  <a:lnTo>
                    <a:pt x="63910" y="906505"/>
                  </a:lnTo>
                  <a:lnTo>
                    <a:pt x="30118" y="872713"/>
                  </a:lnTo>
                  <a:lnTo>
                    <a:pt x="7958" y="829861"/>
                  </a:lnTo>
                  <a:lnTo>
                    <a:pt x="0" y="780520"/>
                  </a:lnTo>
                  <a:lnTo>
                    <a:pt x="0" y="156104"/>
                  </a:lnTo>
                  <a:lnTo>
                    <a:pt x="7958" y="106763"/>
                  </a:lnTo>
                  <a:lnTo>
                    <a:pt x="30119" y="63910"/>
                  </a:lnTo>
                  <a:lnTo>
                    <a:pt x="63911" y="30118"/>
                  </a:lnTo>
                  <a:lnTo>
                    <a:pt x="106763" y="7958"/>
                  </a:lnTo>
                  <a:lnTo>
                    <a:pt x="156104" y="0"/>
                  </a:lnTo>
                  <a:lnTo>
                    <a:pt x="4020608" y="0"/>
                  </a:lnTo>
                  <a:lnTo>
                    <a:pt x="4069948" y="7958"/>
                  </a:lnTo>
                  <a:lnTo>
                    <a:pt x="4112800" y="30119"/>
                  </a:lnTo>
                  <a:lnTo>
                    <a:pt x="4146592" y="63911"/>
                  </a:lnTo>
                  <a:lnTo>
                    <a:pt x="4168753" y="106763"/>
                  </a:lnTo>
                  <a:lnTo>
                    <a:pt x="4176712" y="156104"/>
                  </a:lnTo>
                  <a:lnTo>
                    <a:pt x="4176712" y="780520"/>
                  </a:lnTo>
                  <a:lnTo>
                    <a:pt x="4168753" y="829861"/>
                  </a:lnTo>
                  <a:lnTo>
                    <a:pt x="4146592" y="872713"/>
                  </a:lnTo>
                  <a:lnTo>
                    <a:pt x="4112800" y="906505"/>
                  </a:lnTo>
                  <a:lnTo>
                    <a:pt x="4069948" y="928666"/>
                  </a:lnTo>
                  <a:lnTo>
                    <a:pt x="4020608" y="936624"/>
                  </a:lnTo>
                  <a:lnTo>
                    <a:pt x="156104" y="936625"/>
                  </a:lnTo>
                  <a:close/>
                </a:path>
              </a:pathLst>
            </a:custGeom>
            <a:solidFill>
              <a:srgbClr val="CCFF6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2124075" y="188912"/>
              <a:ext cx="4177029" cy="936625"/>
            </a:xfrm>
            <a:custGeom>
              <a:rect l="l" t="t" r="r" b="b"/>
              <a:pathLst>
                <a:path w="4177029" h="936625">
                  <a:moveTo>
                    <a:pt x="0" y="156104"/>
                  </a:moveTo>
                  <a:lnTo>
                    <a:pt x="7958" y="106763"/>
                  </a:lnTo>
                  <a:lnTo>
                    <a:pt x="30118" y="63911"/>
                  </a:lnTo>
                  <a:lnTo>
                    <a:pt x="63910" y="30119"/>
                  </a:lnTo>
                  <a:lnTo>
                    <a:pt x="106763" y="7958"/>
                  </a:lnTo>
                  <a:lnTo>
                    <a:pt x="156104" y="0"/>
                  </a:lnTo>
                  <a:lnTo>
                    <a:pt x="4020608" y="0"/>
                  </a:lnTo>
                  <a:lnTo>
                    <a:pt x="4069948" y="7958"/>
                  </a:lnTo>
                  <a:lnTo>
                    <a:pt x="4112800" y="30118"/>
                  </a:lnTo>
                  <a:lnTo>
                    <a:pt x="4146592" y="63910"/>
                  </a:lnTo>
                  <a:lnTo>
                    <a:pt x="4168753" y="106763"/>
                  </a:lnTo>
                  <a:lnTo>
                    <a:pt x="4176712" y="156104"/>
                  </a:lnTo>
                  <a:lnTo>
                    <a:pt x="4176712" y="780520"/>
                  </a:lnTo>
                  <a:lnTo>
                    <a:pt x="4168753" y="829861"/>
                  </a:lnTo>
                  <a:lnTo>
                    <a:pt x="4146593" y="872713"/>
                  </a:lnTo>
                  <a:lnTo>
                    <a:pt x="4112801" y="906505"/>
                  </a:lnTo>
                  <a:lnTo>
                    <a:pt x="4069948" y="928666"/>
                  </a:lnTo>
                  <a:lnTo>
                    <a:pt x="4020608" y="936624"/>
                  </a:lnTo>
                  <a:lnTo>
                    <a:pt x="156104" y="936625"/>
                  </a:lnTo>
                  <a:lnTo>
                    <a:pt x="106763" y="928666"/>
                  </a:lnTo>
                  <a:lnTo>
                    <a:pt x="63911" y="906505"/>
                  </a:lnTo>
                  <a:lnTo>
                    <a:pt x="30119" y="872713"/>
                  </a:lnTo>
                  <a:lnTo>
                    <a:pt x="7958" y="829861"/>
                  </a:lnTo>
                  <a:lnTo>
                    <a:pt x="0" y="780520"/>
                  </a:lnTo>
                  <a:lnTo>
                    <a:pt x="0" y="156104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3" name="object 13"/>
          <p:cNvSpPr txBox="1">
            <a:spLocks noGrp="1"/>
          </p:cNvSpPr>
          <p:nvPr>
            <p:ph type="title"/>
          </p:nvPr>
        </p:nvSpPr>
        <p:spPr>
          <a:xfrm>
            <a:off x="2599530" y="384492"/>
            <a:ext cx="32258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0">
                <a:solidFill>
                  <a:srgbClr val="000000"/>
                </a:solidFill>
              </a:rPr>
              <a:t>啦啦操项目分类</a:t>
            </a:r>
            <a:endParaRPr sz="3600"/>
          </a:p>
        </p:txBody>
      </p:sp>
      <p:grpSp>
        <p:nvGrpSpPr>
          <p:cNvPr id="14" name="object 14"/>
          <p:cNvGrpSpPr/>
          <p:nvPr/>
        </p:nvGrpSpPr>
        <p:grpSpPr>
          <a:xfrm>
            <a:off x="6511925" y="3497262"/>
            <a:ext cx="2530475" cy="2457450"/>
            <a:chOff x="6511925" y="3497262"/>
            <a:chExt cx="2530475" cy="2457450"/>
          </a:xfrm>
        </p:grpSpPr>
        <p:sp>
          <p:nvSpPr>
            <p:cNvPr id="15" name="object 15"/>
            <p:cNvSpPr/>
            <p:nvPr/>
          </p:nvSpPr>
          <p:spPr>
            <a:xfrm>
              <a:off x="6516687" y="3502024"/>
              <a:ext cx="2520950" cy="2447925"/>
            </a:xfrm>
            <a:custGeom>
              <a:rect l="l" t="t" r="r" b="b"/>
              <a:pathLst>
                <a:path w="2520950" h="2447925">
                  <a:moveTo>
                    <a:pt x="407988" y="2447925"/>
                  </a:moveTo>
                  <a:lnTo>
                    <a:pt x="360407" y="2445180"/>
                  </a:lnTo>
                  <a:lnTo>
                    <a:pt x="314440" y="2437149"/>
                  </a:lnTo>
                  <a:lnTo>
                    <a:pt x="270390" y="2424139"/>
                  </a:lnTo>
                  <a:lnTo>
                    <a:pt x="228565" y="2406456"/>
                  </a:lnTo>
                  <a:lnTo>
                    <a:pt x="189270" y="2384406"/>
                  </a:lnTo>
                  <a:lnTo>
                    <a:pt x="152812" y="2358294"/>
                  </a:lnTo>
                  <a:lnTo>
                    <a:pt x="119497" y="2328428"/>
                  </a:lnTo>
                  <a:lnTo>
                    <a:pt x="89630" y="2295112"/>
                  </a:lnTo>
                  <a:lnTo>
                    <a:pt x="63519" y="2258654"/>
                  </a:lnTo>
                  <a:lnTo>
                    <a:pt x="41468" y="2219360"/>
                  </a:lnTo>
                  <a:lnTo>
                    <a:pt x="23785" y="2177534"/>
                  </a:lnTo>
                  <a:lnTo>
                    <a:pt x="10775" y="2133485"/>
                  </a:lnTo>
                  <a:lnTo>
                    <a:pt x="2745" y="2087517"/>
                  </a:lnTo>
                  <a:lnTo>
                    <a:pt x="0" y="2039937"/>
                  </a:lnTo>
                  <a:lnTo>
                    <a:pt x="0" y="407987"/>
                  </a:lnTo>
                  <a:lnTo>
                    <a:pt x="2744" y="360407"/>
                  </a:lnTo>
                  <a:lnTo>
                    <a:pt x="10775" y="314439"/>
                  </a:lnTo>
                  <a:lnTo>
                    <a:pt x="23785" y="270389"/>
                  </a:lnTo>
                  <a:lnTo>
                    <a:pt x="41468" y="228564"/>
                  </a:lnTo>
                  <a:lnTo>
                    <a:pt x="63519" y="189270"/>
                  </a:lnTo>
                  <a:lnTo>
                    <a:pt x="89630" y="152811"/>
                  </a:lnTo>
                  <a:lnTo>
                    <a:pt x="119497" y="119496"/>
                  </a:lnTo>
                  <a:lnTo>
                    <a:pt x="152812" y="89630"/>
                  </a:lnTo>
                  <a:lnTo>
                    <a:pt x="189270" y="63518"/>
                  </a:lnTo>
                  <a:lnTo>
                    <a:pt x="228565" y="41468"/>
                  </a:lnTo>
                  <a:lnTo>
                    <a:pt x="270390" y="23785"/>
                  </a:lnTo>
                  <a:lnTo>
                    <a:pt x="314439" y="10775"/>
                  </a:lnTo>
                  <a:lnTo>
                    <a:pt x="360407" y="2744"/>
                  </a:lnTo>
                  <a:lnTo>
                    <a:pt x="407987" y="0"/>
                  </a:lnTo>
                  <a:lnTo>
                    <a:pt x="2112963" y="0"/>
                  </a:lnTo>
                  <a:lnTo>
                    <a:pt x="2160542" y="2745"/>
                  </a:lnTo>
                  <a:lnTo>
                    <a:pt x="2206510" y="10775"/>
                  </a:lnTo>
                  <a:lnTo>
                    <a:pt x="2250559" y="23785"/>
                  </a:lnTo>
                  <a:lnTo>
                    <a:pt x="2292385" y="41468"/>
                  </a:lnTo>
                  <a:lnTo>
                    <a:pt x="2331680" y="63519"/>
                  </a:lnTo>
                  <a:lnTo>
                    <a:pt x="2368138" y="89630"/>
                  </a:lnTo>
                  <a:lnTo>
                    <a:pt x="2401453" y="119497"/>
                  </a:lnTo>
                  <a:lnTo>
                    <a:pt x="2431320" y="152812"/>
                  </a:lnTo>
                  <a:lnTo>
                    <a:pt x="2457431" y="189270"/>
                  </a:lnTo>
                  <a:lnTo>
                    <a:pt x="2479481" y="228565"/>
                  </a:lnTo>
                  <a:lnTo>
                    <a:pt x="2497165" y="270390"/>
                  </a:lnTo>
                  <a:lnTo>
                    <a:pt x="2510174" y="314440"/>
                  </a:lnTo>
                  <a:lnTo>
                    <a:pt x="2518205" y="360407"/>
                  </a:lnTo>
                  <a:lnTo>
                    <a:pt x="2520949" y="407987"/>
                  </a:lnTo>
                  <a:lnTo>
                    <a:pt x="2520949" y="2039937"/>
                  </a:lnTo>
                  <a:lnTo>
                    <a:pt x="2518205" y="2087517"/>
                  </a:lnTo>
                  <a:lnTo>
                    <a:pt x="2510174" y="2133485"/>
                  </a:lnTo>
                  <a:lnTo>
                    <a:pt x="2497164" y="2177535"/>
                  </a:lnTo>
                  <a:lnTo>
                    <a:pt x="2479481" y="2219360"/>
                  </a:lnTo>
                  <a:lnTo>
                    <a:pt x="2457431" y="2258655"/>
                  </a:lnTo>
                  <a:lnTo>
                    <a:pt x="2431319" y="2295113"/>
                  </a:lnTo>
                  <a:lnTo>
                    <a:pt x="2401453" y="2328428"/>
                  </a:lnTo>
                  <a:lnTo>
                    <a:pt x="2368137" y="2358295"/>
                  </a:lnTo>
                  <a:lnTo>
                    <a:pt x="2331679" y="2384406"/>
                  </a:lnTo>
                  <a:lnTo>
                    <a:pt x="2292384" y="2406456"/>
                  </a:lnTo>
                  <a:lnTo>
                    <a:pt x="2250559" y="2424140"/>
                  </a:lnTo>
                  <a:lnTo>
                    <a:pt x="2206510" y="2437149"/>
                  </a:lnTo>
                  <a:lnTo>
                    <a:pt x="2160541" y="2445180"/>
                  </a:lnTo>
                  <a:lnTo>
                    <a:pt x="2112963" y="2447925"/>
                  </a:lnTo>
                  <a:lnTo>
                    <a:pt x="407988" y="2447925"/>
                  </a:lnTo>
                  <a:close/>
                </a:path>
              </a:pathLst>
            </a:custGeom>
            <a:solidFill>
              <a:srgbClr val="CCFF6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6516687" y="3502024"/>
              <a:ext cx="2520950" cy="2447925"/>
            </a:xfrm>
            <a:custGeom>
              <a:rect l="l" t="t" r="r" b="b"/>
              <a:pathLst>
                <a:path w="2520950" h="2447925">
                  <a:moveTo>
                    <a:pt x="0" y="407987"/>
                  </a:moveTo>
                  <a:lnTo>
                    <a:pt x="2744" y="360407"/>
                  </a:lnTo>
                  <a:lnTo>
                    <a:pt x="10775" y="314440"/>
                  </a:lnTo>
                  <a:lnTo>
                    <a:pt x="23785" y="270390"/>
                  </a:lnTo>
                  <a:lnTo>
                    <a:pt x="41468" y="228565"/>
                  </a:lnTo>
                  <a:lnTo>
                    <a:pt x="63518" y="189270"/>
                  </a:lnTo>
                  <a:lnTo>
                    <a:pt x="89630" y="152812"/>
                  </a:lnTo>
                  <a:lnTo>
                    <a:pt x="119496" y="119497"/>
                  </a:lnTo>
                  <a:lnTo>
                    <a:pt x="152812" y="89630"/>
                  </a:lnTo>
                  <a:lnTo>
                    <a:pt x="189270" y="63519"/>
                  </a:lnTo>
                  <a:lnTo>
                    <a:pt x="228565" y="41468"/>
                  </a:lnTo>
                  <a:lnTo>
                    <a:pt x="270390" y="23785"/>
                  </a:lnTo>
                  <a:lnTo>
                    <a:pt x="314439" y="10775"/>
                  </a:lnTo>
                  <a:lnTo>
                    <a:pt x="360407" y="2744"/>
                  </a:lnTo>
                  <a:lnTo>
                    <a:pt x="407987" y="0"/>
                  </a:lnTo>
                  <a:lnTo>
                    <a:pt x="2112963" y="0"/>
                  </a:lnTo>
                  <a:lnTo>
                    <a:pt x="2160542" y="2745"/>
                  </a:lnTo>
                  <a:lnTo>
                    <a:pt x="2206510" y="10775"/>
                  </a:lnTo>
                  <a:lnTo>
                    <a:pt x="2250559" y="23785"/>
                  </a:lnTo>
                  <a:lnTo>
                    <a:pt x="2292384" y="41468"/>
                  </a:lnTo>
                  <a:lnTo>
                    <a:pt x="2331679" y="63518"/>
                  </a:lnTo>
                  <a:lnTo>
                    <a:pt x="2368137" y="89630"/>
                  </a:lnTo>
                  <a:lnTo>
                    <a:pt x="2401453" y="119496"/>
                  </a:lnTo>
                  <a:lnTo>
                    <a:pt x="2431319" y="152811"/>
                  </a:lnTo>
                  <a:lnTo>
                    <a:pt x="2457431" y="189270"/>
                  </a:lnTo>
                  <a:lnTo>
                    <a:pt x="2479481" y="228564"/>
                  </a:lnTo>
                  <a:lnTo>
                    <a:pt x="2497164" y="270389"/>
                  </a:lnTo>
                  <a:lnTo>
                    <a:pt x="2510174" y="314439"/>
                  </a:lnTo>
                  <a:lnTo>
                    <a:pt x="2518205" y="360407"/>
                  </a:lnTo>
                  <a:lnTo>
                    <a:pt x="2520950" y="407987"/>
                  </a:lnTo>
                  <a:lnTo>
                    <a:pt x="2520950" y="2039937"/>
                  </a:lnTo>
                  <a:lnTo>
                    <a:pt x="2518205" y="2087517"/>
                  </a:lnTo>
                  <a:lnTo>
                    <a:pt x="2510174" y="2133485"/>
                  </a:lnTo>
                  <a:lnTo>
                    <a:pt x="2497164" y="2177534"/>
                  </a:lnTo>
                  <a:lnTo>
                    <a:pt x="2479481" y="2219360"/>
                  </a:lnTo>
                  <a:lnTo>
                    <a:pt x="2457431" y="2258654"/>
                  </a:lnTo>
                  <a:lnTo>
                    <a:pt x="2431319" y="2295112"/>
                  </a:lnTo>
                  <a:lnTo>
                    <a:pt x="2401453" y="2328428"/>
                  </a:lnTo>
                  <a:lnTo>
                    <a:pt x="2368138" y="2358294"/>
                  </a:lnTo>
                  <a:lnTo>
                    <a:pt x="2331680" y="2384406"/>
                  </a:lnTo>
                  <a:lnTo>
                    <a:pt x="2292385" y="2406456"/>
                  </a:lnTo>
                  <a:lnTo>
                    <a:pt x="2250560" y="2424139"/>
                  </a:lnTo>
                  <a:lnTo>
                    <a:pt x="2206510" y="2437149"/>
                  </a:lnTo>
                  <a:lnTo>
                    <a:pt x="2160543" y="2445180"/>
                  </a:lnTo>
                  <a:lnTo>
                    <a:pt x="2112963" y="2447925"/>
                  </a:lnTo>
                  <a:lnTo>
                    <a:pt x="407988" y="2447925"/>
                  </a:lnTo>
                  <a:lnTo>
                    <a:pt x="360408" y="2445180"/>
                  </a:lnTo>
                  <a:lnTo>
                    <a:pt x="314440" y="2437149"/>
                  </a:lnTo>
                  <a:lnTo>
                    <a:pt x="270391" y="2424140"/>
                  </a:lnTo>
                  <a:lnTo>
                    <a:pt x="228565" y="2406456"/>
                  </a:lnTo>
                  <a:lnTo>
                    <a:pt x="189271" y="2384406"/>
                  </a:lnTo>
                  <a:lnTo>
                    <a:pt x="152813" y="2358295"/>
                  </a:lnTo>
                  <a:lnTo>
                    <a:pt x="119497" y="2328428"/>
                  </a:lnTo>
                  <a:lnTo>
                    <a:pt x="89631" y="2295113"/>
                  </a:lnTo>
                  <a:lnTo>
                    <a:pt x="63519" y="2258655"/>
                  </a:lnTo>
                  <a:lnTo>
                    <a:pt x="41469" y="2219360"/>
                  </a:lnTo>
                  <a:lnTo>
                    <a:pt x="23785" y="2177535"/>
                  </a:lnTo>
                  <a:lnTo>
                    <a:pt x="10776" y="2133485"/>
                  </a:lnTo>
                  <a:lnTo>
                    <a:pt x="2745" y="2087517"/>
                  </a:lnTo>
                  <a:lnTo>
                    <a:pt x="0" y="2039937"/>
                  </a:lnTo>
                  <a:lnTo>
                    <a:pt x="0" y="407987"/>
                  </a:lnTo>
                  <a:close/>
                </a:path>
              </a:pathLst>
            </a:custGeom>
            <a:ln w="9524">
              <a:solidFill>
                <a:srgbClr val="CCFF66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7" name="object 17"/>
          <p:cNvSpPr txBox="1"/>
          <p:nvPr/>
        </p:nvSpPr>
        <p:spPr>
          <a:xfrm>
            <a:off x="6697664" y="4174172"/>
            <a:ext cx="215900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latin typeface="Microsoft JhengHei"/>
                <a:cs typeface="Microsoft JhengHei"/>
              </a:rPr>
              <a:t>双人花球啦啦操双人街舞啦啦操双人爵士啦啦操</a:t>
            </a:r>
            <a:endParaRPr sz="2400">
              <a:latin typeface="Microsoft JhengHei"/>
              <a:cs typeface="Microsoft JhengHei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3198812" y="3497262"/>
            <a:ext cx="2746375" cy="2457450"/>
            <a:chOff x="3198812" y="3497262"/>
            <a:chExt cx="2746375" cy="2457450"/>
          </a:xfrm>
        </p:grpSpPr>
        <p:sp>
          <p:nvSpPr>
            <p:cNvPr id="19" name="object 19"/>
            <p:cNvSpPr/>
            <p:nvPr/>
          </p:nvSpPr>
          <p:spPr>
            <a:xfrm>
              <a:off x="3203574" y="3502024"/>
              <a:ext cx="2736850" cy="2447925"/>
            </a:xfrm>
            <a:custGeom>
              <a:rect l="l" t="t" r="r" b="b"/>
              <a:pathLst>
                <a:path w="2736850" h="2447925">
                  <a:moveTo>
                    <a:pt x="407987" y="2447925"/>
                  </a:moveTo>
                  <a:lnTo>
                    <a:pt x="360407" y="2445180"/>
                  </a:lnTo>
                  <a:lnTo>
                    <a:pt x="314439" y="2437149"/>
                  </a:lnTo>
                  <a:lnTo>
                    <a:pt x="270389" y="2424139"/>
                  </a:lnTo>
                  <a:lnTo>
                    <a:pt x="228564" y="2406456"/>
                  </a:lnTo>
                  <a:lnTo>
                    <a:pt x="189270" y="2384406"/>
                  </a:lnTo>
                  <a:lnTo>
                    <a:pt x="152812" y="2358294"/>
                  </a:lnTo>
                  <a:lnTo>
                    <a:pt x="119496" y="2328428"/>
                  </a:lnTo>
                  <a:lnTo>
                    <a:pt x="89630" y="2295112"/>
                  </a:lnTo>
                  <a:lnTo>
                    <a:pt x="63518" y="2258654"/>
                  </a:lnTo>
                  <a:lnTo>
                    <a:pt x="41468" y="2219360"/>
                  </a:lnTo>
                  <a:lnTo>
                    <a:pt x="23785" y="2177534"/>
                  </a:lnTo>
                  <a:lnTo>
                    <a:pt x="10775" y="2133485"/>
                  </a:lnTo>
                  <a:lnTo>
                    <a:pt x="2744" y="2087517"/>
                  </a:lnTo>
                  <a:lnTo>
                    <a:pt x="0" y="2039937"/>
                  </a:lnTo>
                  <a:lnTo>
                    <a:pt x="0" y="407987"/>
                  </a:lnTo>
                  <a:lnTo>
                    <a:pt x="2744" y="360407"/>
                  </a:lnTo>
                  <a:lnTo>
                    <a:pt x="10775" y="314439"/>
                  </a:lnTo>
                  <a:lnTo>
                    <a:pt x="23785" y="270389"/>
                  </a:lnTo>
                  <a:lnTo>
                    <a:pt x="41468" y="228564"/>
                  </a:lnTo>
                  <a:lnTo>
                    <a:pt x="63519" y="189270"/>
                  </a:lnTo>
                  <a:lnTo>
                    <a:pt x="89630" y="152811"/>
                  </a:lnTo>
                  <a:lnTo>
                    <a:pt x="119497" y="119496"/>
                  </a:lnTo>
                  <a:lnTo>
                    <a:pt x="152812" y="89630"/>
                  </a:lnTo>
                  <a:lnTo>
                    <a:pt x="189270" y="63518"/>
                  </a:lnTo>
                  <a:lnTo>
                    <a:pt x="228565" y="41468"/>
                  </a:lnTo>
                  <a:lnTo>
                    <a:pt x="270390" y="23785"/>
                  </a:lnTo>
                  <a:lnTo>
                    <a:pt x="314439" y="10775"/>
                  </a:lnTo>
                  <a:lnTo>
                    <a:pt x="360406" y="2744"/>
                  </a:lnTo>
                  <a:lnTo>
                    <a:pt x="407986" y="0"/>
                  </a:lnTo>
                  <a:lnTo>
                    <a:pt x="2328862" y="0"/>
                  </a:lnTo>
                  <a:lnTo>
                    <a:pt x="2376441" y="2745"/>
                  </a:lnTo>
                  <a:lnTo>
                    <a:pt x="2422409" y="10775"/>
                  </a:lnTo>
                  <a:lnTo>
                    <a:pt x="2466459" y="23785"/>
                  </a:lnTo>
                  <a:lnTo>
                    <a:pt x="2508284" y="41468"/>
                  </a:lnTo>
                  <a:lnTo>
                    <a:pt x="2547579" y="63519"/>
                  </a:lnTo>
                  <a:lnTo>
                    <a:pt x="2584037" y="89630"/>
                  </a:lnTo>
                  <a:lnTo>
                    <a:pt x="2617353" y="119497"/>
                  </a:lnTo>
                  <a:lnTo>
                    <a:pt x="2647219" y="152812"/>
                  </a:lnTo>
                  <a:lnTo>
                    <a:pt x="2673331" y="189270"/>
                  </a:lnTo>
                  <a:lnTo>
                    <a:pt x="2695381" y="228565"/>
                  </a:lnTo>
                  <a:lnTo>
                    <a:pt x="2713064" y="270390"/>
                  </a:lnTo>
                  <a:lnTo>
                    <a:pt x="2726074" y="314440"/>
                  </a:lnTo>
                  <a:lnTo>
                    <a:pt x="2734104" y="360407"/>
                  </a:lnTo>
                  <a:lnTo>
                    <a:pt x="2736849" y="407987"/>
                  </a:lnTo>
                  <a:lnTo>
                    <a:pt x="2736849" y="2039937"/>
                  </a:lnTo>
                  <a:lnTo>
                    <a:pt x="2734104" y="2087517"/>
                  </a:lnTo>
                  <a:lnTo>
                    <a:pt x="2726074" y="2133485"/>
                  </a:lnTo>
                  <a:lnTo>
                    <a:pt x="2713064" y="2177535"/>
                  </a:lnTo>
                  <a:lnTo>
                    <a:pt x="2695381" y="2219360"/>
                  </a:lnTo>
                  <a:lnTo>
                    <a:pt x="2673330" y="2258655"/>
                  </a:lnTo>
                  <a:lnTo>
                    <a:pt x="2647219" y="2295113"/>
                  </a:lnTo>
                  <a:lnTo>
                    <a:pt x="2617352" y="2328428"/>
                  </a:lnTo>
                  <a:lnTo>
                    <a:pt x="2584037" y="2358295"/>
                  </a:lnTo>
                  <a:lnTo>
                    <a:pt x="2547579" y="2384406"/>
                  </a:lnTo>
                  <a:lnTo>
                    <a:pt x="2508284" y="2406456"/>
                  </a:lnTo>
                  <a:lnTo>
                    <a:pt x="2466459" y="2424140"/>
                  </a:lnTo>
                  <a:lnTo>
                    <a:pt x="2422409" y="2437149"/>
                  </a:lnTo>
                  <a:lnTo>
                    <a:pt x="2376441" y="2445180"/>
                  </a:lnTo>
                  <a:lnTo>
                    <a:pt x="2328862" y="2447925"/>
                  </a:lnTo>
                  <a:lnTo>
                    <a:pt x="407987" y="2447925"/>
                  </a:lnTo>
                  <a:close/>
                </a:path>
              </a:pathLst>
            </a:custGeom>
            <a:solidFill>
              <a:srgbClr val="CCFF6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3203574" y="3502024"/>
              <a:ext cx="2736850" cy="2447925"/>
            </a:xfrm>
            <a:custGeom>
              <a:rect l="l" t="t" r="r" b="b"/>
              <a:pathLst>
                <a:path w="2736850" h="2447925">
                  <a:moveTo>
                    <a:pt x="0" y="407987"/>
                  </a:moveTo>
                  <a:lnTo>
                    <a:pt x="2744" y="360407"/>
                  </a:lnTo>
                  <a:lnTo>
                    <a:pt x="10775" y="314440"/>
                  </a:lnTo>
                  <a:lnTo>
                    <a:pt x="23785" y="270390"/>
                  </a:lnTo>
                  <a:lnTo>
                    <a:pt x="41468" y="228565"/>
                  </a:lnTo>
                  <a:lnTo>
                    <a:pt x="63518" y="189270"/>
                  </a:lnTo>
                  <a:lnTo>
                    <a:pt x="89630" y="152812"/>
                  </a:lnTo>
                  <a:lnTo>
                    <a:pt x="119496" y="119497"/>
                  </a:lnTo>
                  <a:lnTo>
                    <a:pt x="152811" y="89630"/>
                  </a:lnTo>
                  <a:lnTo>
                    <a:pt x="189269" y="63519"/>
                  </a:lnTo>
                  <a:lnTo>
                    <a:pt x="228564" y="41468"/>
                  </a:lnTo>
                  <a:lnTo>
                    <a:pt x="270389" y="23785"/>
                  </a:lnTo>
                  <a:lnTo>
                    <a:pt x="314439" y="10775"/>
                  </a:lnTo>
                  <a:lnTo>
                    <a:pt x="360407" y="2744"/>
                  </a:lnTo>
                  <a:lnTo>
                    <a:pt x="407986" y="0"/>
                  </a:lnTo>
                  <a:lnTo>
                    <a:pt x="2328862" y="0"/>
                  </a:lnTo>
                  <a:lnTo>
                    <a:pt x="2376441" y="2745"/>
                  </a:lnTo>
                  <a:lnTo>
                    <a:pt x="2422409" y="10775"/>
                  </a:lnTo>
                  <a:lnTo>
                    <a:pt x="2466459" y="23785"/>
                  </a:lnTo>
                  <a:lnTo>
                    <a:pt x="2508284" y="41468"/>
                  </a:lnTo>
                  <a:lnTo>
                    <a:pt x="2547579" y="63518"/>
                  </a:lnTo>
                  <a:lnTo>
                    <a:pt x="2584037" y="89630"/>
                  </a:lnTo>
                  <a:lnTo>
                    <a:pt x="2617352" y="119496"/>
                  </a:lnTo>
                  <a:lnTo>
                    <a:pt x="2647219" y="152811"/>
                  </a:lnTo>
                  <a:lnTo>
                    <a:pt x="2673330" y="189270"/>
                  </a:lnTo>
                  <a:lnTo>
                    <a:pt x="2695381" y="228564"/>
                  </a:lnTo>
                  <a:lnTo>
                    <a:pt x="2713064" y="270389"/>
                  </a:lnTo>
                  <a:lnTo>
                    <a:pt x="2726074" y="314439"/>
                  </a:lnTo>
                  <a:lnTo>
                    <a:pt x="2734104" y="360407"/>
                  </a:lnTo>
                  <a:lnTo>
                    <a:pt x="2736849" y="407987"/>
                  </a:lnTo>
                  <a:lnTo>
                    <a:pt x="2736850" y="2039937"/>
                  </a:lnTo>
                  <a:lnTo>
                    <a:pt x="2734104" y="2087517"/>
                  </a:lnTo>
                  <a:lnTo>
                    <a:pt x="2726074" y="2133485"/>
                  </a:lnTo>
                  <a:lnTo>
                    <a:pt x="2713064" y="2177534"/>
                  </a:lnTo>
                  <a:lnTo>
                    <a:pt x="2695381" y="2219360"/>
                  </a:lnTo>
                  <a:lnTo>
                    <a:pt x="2673331" y="2258654"/>
                  </a:lnTo>
                  <a:lnTo>
                    <a:pt x="2647219" y="2295112"/>
                  </a:lnTo>
                  <a:lnTo>
                    <a:pt x="2617353" y="2328428"/>
                  </a:lnTo>
                  <a:lnTo>
                    <a:pt x="2584037" y="2358294"/>
                  </a:lnTo>
                  <a:lnTo>
                    <a:pt x="2547579" y="2384406"/>
                  </a:lnTo>
                  <a:lnTo>
                    <a:pt x="2508285" y="2406456"/>
                  </a:lnTo>
                  <a:lnTo>
                    <a:pt x="2466459" y="2424139"/>
                  </a:lnTo>
                  <a:lnTo>
                    <a:pt x="2422410" y="2437149"/>
                  </a:lnTo>
                  <a:lnTo>
                    <a:pt x="2376442" y="2445180"/>
                  </a:lnTo>
                  <a:lnTo>
                    <a:pt x="2328862" y="2447925"/>
                  </a:lnTo>
                  <a:lnTo>
                    <a:pt x="407987" y="2447925"/>
                  </a:lnTo>
                  <a:lnTo>
                    <a:pt x="360407" y="2445180"/>
                  </a:lnTo>
                  <a:lnTo>
                    <a:pt x="314439" y="2437149"/>
                  </a:lnTo>
                  <a:lnTo>
                    <a:pt x="270390" y="2424140"/>
                  </a:lnTo>
                  <a:lnTo>
                    <a:pt x="228565" y="2406456"/>
                  </a:lnTo>
                  <a:lnTo>
                    <a:pt x="189270" y="2384406"/>
                  </a:lnTo>
                  <a:lnTo>
                    <a:pt x="152812" y="2358295"/>
                  </a:lnTo>
                  <a:lnTo>
                    <a:pt x="119497" y="2328428"/>
                  </a:lnTo>
                  <a:lnTo>
                    <a:pt x="89630" y="2295113"/>
                  </a:lnTo>
                  <a:lnTo>
                    <a:pt x="63519" y="2258655"/>
                  </a:lnTo>
                  <a:lnTo>
                    <a:pt x="41468" y="2219360"/>
                  </a:lnTo>
                  <a:lnTo>
                    <a:pt x="23785" y="2177535"/>
                  </a:lnTo>
                  <a:lnTo>
                    <a:pt x="10775" y="2133485"/>
                  </a:lnTo>
                  <a:lnTo>
                    <a:pt x="2745" y="2087517"/>
                  </a:lnTo>
                  <a:lnTo>
                    <a:pt x="0" y="2039937"/>
                  </a:lnTo>
                  <a:lnTo>
                    <a:pt x="0" y="407987"/>
                  </a:lnTo>
                  <a:close/>
                </a:path>
              </a:pathLst>
            </a:custGeom>
            <a:ln w="9525">
              <a:solidFill>
                <a:srgbClr val="CCFF66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1" name="object 21"/>
          <p:cNvSpPr txBox="1"/>
          <p:nvPr/>
        </p:nvSpPr>
        <p:spPr>
          <a:xfrm>
            <a:off x="3187699" y="3854132"/>
            <a:ext cx="2768600" cy="1488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17500" marR="309880" algn="just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solidFill>
                  <a:srgbClr val="F8059A"/>
                </a:solidFill>
                <a:latin typeface="Microsoft JhengHei"/>
                <a:cs typeface="Microsoft JhengHei"/>
              </a:rPr>
              <a:t>集体花球啦啦操集体街舞啦啦操</a:t>
            </a:r>
            <a:r>
              <a:rPr sz="2400" b="1" spc="-10">
                <a:latin typeface="Microsoft JhengHei"/>
                <a:cs typeface="Microsoft JhengHei"/>
              </a:rPr>
              <a:t>集体爵士啦啦操</a:t>
            </a:r>
            <a:endParaRPr sz="24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2400" b="1" spc="-10">
                <a:latin typeface="Microsoft JhengHei"/>
                <a:cs typeface="Microsoft JhengHei"/>
              </a:rPr>
              <a:t>集体自由舞蹈啦啦操</a:t>
            </a:r>
            <a:endParaRPr sz="2400">
              <a:latin typeface="Microsoft JhengHei"/>
              <a:cs typeface="Microsoft JhengHei"/>
            </a:endParaRPr>
          </a:p>
        </p:txBody>
      </p:sp>
      <p:grpSp>
        <p:nvGrpSpPr>
          <p:cNvPr id="22" name="object 22"/>
          <p:cNvGrpSpPr/>
          <p:nvPr/>
        </p:nvGrpSpPr>
        <p:grpSpPr>
          <a:xfrm>
            <a:off x="246062" y="2560637"/>
            <a:ext cx="2603500" cy="2673350"/>
            <a:chOff x="246062" y="2560637"/>
            <a:chExt cx="2603500" cy="2673350"/>
          </a:xfrm>
        </p:grpSpPr>
        <p:sp>
          <p:nvSpPr>
            <p:cNvPr id="23" name="object 23"/>
            <p:cNvSpPr/>
            <p:nvPr/>
          </p:nvSpPr>
          <p:spPr>
            <a:xfrm>
              <a:off x="250824" y="2565399"/>
              <a:ext cx="2593975" cy="2663825"/>
            </a:xfrm>
            <a:custGeom>
              <a:rect l="l" t="t" r="r" b="b"/>
              <a:pathLst>
                <a:path w="2593975" h="2663825">
                  <a:moveTo>
                    <a:pt x="432329" y="2663825"/>
                  </a:moveTo>
                  <a:lnTo>
                    <a:pt x="385219" y="2661287"/>
                  </a:lnTo>
                  <a:lnTo>
                    <a:pt x="339582" y="2653853"/>
                  </a:lnTo>
                  <a:lnTo>
                    <a:pt x="295678" y="2641784"/>
                  </a:lnTo>
                  <a:lnTo>
                    <a:pt x="253770" y="2625344"/>
                  </a:lnTo>
                  <a:lnTo>
                    <a:pt x="214123" y="2604798"/>
                  </a:lnTo>
                  <a:lnTo>
                    <a:pt x="177000" y="2580410"/>
                  </a:lnTo>
                  <a:lnTo>
                    <a:pt x="142665" y="2552442"/>
                  </a:lnTo>
                  <a:lnTo>
                    <a:pt x="111382" y="2521158"/>
                  </a:lnTo>
                  <a:lnTo>
                    <a:pt x="83414" y="2486823"/>
                  </a:lnTo>
                  <a:lnTo>
                    <a:pt x="59025" y="2449700"/>
                  </a:lnTo>
                  <a:lnTo>
                    <a:pt x="38479" y="2410052"/>
                  </a:lnTo>
                  <a:lnTo>
                    <a:pt x="22040" y="2368144"/>
                  </a:lnTo>
                  <a:lnTo>
                    <a:pt x="9971" y="2324240"/>
                  </a:lnTo>
                  <a:lnTo>
                    <a:pt x="2536" y="2278602"/>
                  </a:lnTo>
                  <a:lnTo>
                    <a:pt x="0" y="2231496"/>
                  </a:lnTo>
                  <a:lnTo>
                    <a:pt x="0" y="432329"/>
                  </a:lnTo>
                  <a:lnTo>
                    <a:pt x="2536" y="385221"/>
                  </a:lnTo>
                  <a:lnTo>
                    <a:pt x="9971" y="339584"/>
                  </a:lnTo>
                  <a:lnTo>
                    <a:pt x="22040" y="295679"/>
                  </a:lnTo>
                  <a:lnTo>
                    <a:pt x="38479" y="253771"/>
                  </a:lnTo>
                  <a:lnTo>
                    <a:pt x="59025" y="214123"/>
                  </a:lnTo>
                  <a:lnTo>
                    <a:pt x="83414" y="177000"/>
                  </a:lnTo>
                  <a:lnTo>
                    <a:pt x="111382" y="142665"/>
                  </a:lnTo>
                  <a:lnTo>
                    <a:pt x="142666" y="111382"/>
                  </a:lnTo>
                  <a:lnTo>
                    <a:pt x="177001" y="83414"/>
                  </a:lnTo>
                  <a:lnTo>
                    <a:pt x="214124" y="59025"/>
                  </a:lnTo>
                  <a:lnTo>
                    <a:pt x="253772" y="38479"/>
                  </a:lnTo>
                  <a:lnTo>
                    <a:pt x="295680" y="22040"/>
                  </a:lnTo>
                  <a:lnTo>
                    <a:pt x="339585" y="9971"/>
                  </a:lnTo>
                  <a:lnTo>
                    <a:pt x="385223" y="2536"/>
                  </a:lnTo>
                  <a:lnTo>
                    <a:pt x="432328" y="0"/>
                  </a:lnTo>
                  <a:lnTo>
                    <a:pt x="2161645" y="0"/>
                  </a:lnTo>
                  <a:lnTo>
                    <a:pt x="2208752" y="2536"/>
                  </a:lnTo>
                  <a:lnTo>
                    <a:pt x="2254390" y="9971"/>
                  </a:lnTo>
                  <a:lnTo>
                    <a:pt x="2298295" y="22040"/>
                  </a:lnTo>
                  <a:lnTo>
                    <a:pt x="2340203" y="38479"/>
                  </a:lnTo>
                  <a:lnTo>
                    <a:pt x="2379850" y="59025"/>
                  </a:lnTo>
                  <a:lnTo>
                    <a:pt x="2416973" y="83414"/>
                  </a:lnTo>
                  <a:lnTo>
                    <a:pt x="2451308" y="111382"/>
                  </a:lnTo>
                  <a:lnTo>
                    <a:pt x="2482592" y="142666"/>
                  </a:lnTo>
                  <a:lnTo>
                    <a:pt x="2510560" y="177001"/>
                  </a:lnTo>
                  <a:lnTo>
                    <a:pt x="2534949" y="214124"/>
                  </a:lnTo>
                  <a:lnTo>
                    <a:pt x="2555494" y="253772"/>
                  </a:lnTo>
                  <a:lnTo>
                    <a:pt x="2571934" y="295679"/>
                  </a:lnTo>
                  <a:lnTo>
                    <a:pt x="2584003" y="339584"/>
                  </a:lnTo>
                  <a:lnTo>
                    <a:pt x="2591437" y="385222"/>
                  </a:lnTo>
                  <a:lnTo>
                    <a:pt x="2593974" y="432329"/>
                  </a:lnTo>
                  <a:lnTo>
                    <a:pt x="2593974" y="2231496"/>
                  </a:lnTo>
                  <a:lnTo>
                    <a:pt x="2591438" y="2278603"/>
                  </a:lnTo>
                  <a:lnTo>
                    <a:pt x="2584003" y="2324240"/>
                  </a:lnTo>
                  <a:lnTo>
                    <a:pt x="2571934" y="2368145"/>
                  </a:lnTo>
                  <a:lnTo>
                    <a:pt x="2555494" y="2410053"/>
                  </a:lnTo>
                  <a:lnTo>
                    <a:pt x="2534948" y="2449700"/>
                  </a:lnTo>
                  <a:lnTo>
                    <a:pt x="2510559" y="2486824"/>
                  </a:lnTo>
                  <a:lnTo>
                    <a:pt x="2482591" y="2521159"/>
                  </a:lnTo>
                  <a:lnTo>
                    <a:pt x="2451308" y="2552442"/>
                  </a:lnTo>
                  <a:lnTo>
                    <a:pt x="2416972" y="2580410"/>
                  </a:lnTo>
                  <a:lnTo>
                    <a:pt x="2379849" y="2604799"/>
                  </a:lnTo>
                  <a:lnTo>
                    <a:pt x="2340201" y="2625345"/>
                  </a:lnTo>
                  <a:lnTo>
                    <a:pt x="2298293" y="2641784"/>
                  </a:lnTo>
                  <a:lnTo>
                    <a:pt x="2254387" y="2653853"/>
                  </a:lnTo>
                  <a:lnTo>
                    <a:pt x="2208744" y="2661288"/>
                  </a:lnTo>
                  <a:lnTo>
                    <a:pt x="2161645" y="2663824"/>
                  </a:lnTo>
                  <a:lnTo>
                    <a:pt x="432329" y="2663825"/>
                  </a:lnTo>
                  <a:close/>
                </a:path>
              </a:pathLst>
            </a:custGeom>
            <a:solidFill>
              <a:srgbClr val="CCFF6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4" name="object 24"/>
            <p:cNvSpPr/>
            <p:nvPr/>
          </p:nvSpPr>
          <p:spPr>
            <a:xfrm>
              <a:off x="250824" y="2565399"/>
              <a:ext cx="2593975" cy="2663825"/>
            </a:xfrm>
            <a:custGeom>
              <a:rect l="l" t="t" r="r" b="b"/>
              <a:pathLst>
                <a:path w="2593975" h="2663825">
                  <a:moveTo>
                    <a:pt x="0" y="432329"/>
                  </a:moveTo>
                  <a:lnTo>
                    <a:pt x="2536" y="385222"/>
                  </a:lnTo>
                  <a:lnTo>
                    <a:pt x="9971" y="339584"/>
                  </a:lnTo>
                  <a:lnTo>
                    <a:pt x="22040" y="295679"/>
                  </a:lnTo>
                  <a:lnTo>
                    <a:pt x="38479" y="253772"/>
                  </a:lnTo>
                  <a:lnTo>
                    <a:pt x="59025" y="214124"/>
                  </a:lnTo>
                  <a:lnTo>
                    <a:pt x="83414" y="177001"/>
                  </a:lnTo>
                  <a:lnTo>
                    <a:pt x="111382" y="142666"/>
                  </a:lnTo>
                  <a:lnTo>
                    <a:pt x="142665" y="111382"/>
                  </a:lnTo>
                  <a:lnTo>
                    <a:pt x="177000" y="83414"/>
                  </a:lnTo>
                  <a:lnTo>
                    <a:pt x="214124" y="59025"/>
                  </a:lnTo>
                  <a:lnTo>
                    <a:pt x="253771" y="38479"/>
                  </a:lnTo>
                  <a:lnTo>
                    <a:pt x="295679" y="22040"/>
                  </a:lnTo>
                  <a:lnTo>
                    <a:pt x="339584" y="9971"/>
                  </a:lnTo>
                  <a:lnTo>
                    <a:pt x="385221" y="2536"/>
                  </a:lnTo>
                  <a:lnTo>
                    <a:pt x="432328" y="0"/>
                  </a:lnTo>
                  <a:lnTo>
                    <a:pt x="2161645" y="0"/>
                  </a:lnTo>
                  <a:lnTo>
                    <a:pt x="2208751" y="2536"/>
                  </a:lnTo>
                  <a:lnTo>
                    <a:pt x="2254389" y="9971"/>
                  </a:lnTo>
                  <a:lnTo>
                    <a:pt x="2298294" y="22040"/>
                  </a:lnTo>
                  <a:lnTo>
                    <a:pt x="2340202" y="38479"/>
                  </a:lnTo>
                  <a:lnTo>
                    <a:pt x="2379849" y="59025"/>
                  </a:lnTo>
                  <a:lnTo>
                    <a:pt x="2416972" y="83414"/>
                  </a:lnTo>
                  <a:lnTo>
                    <a:pt x="2451308" y="111382"/>
                  </a:lnTo>
                  <a:lnTo>
                    <a:pt x="2482591" y="142665"/>
                  </a:lnTo>
                  <a:lnTo>
                    <a:pt x="2510559" y="177000"/>
                  </a:lnTo>
                  <a:lnTo>
                    <a:pt x="2534948" y="214123"/>
                  </a:lnTo>
                  <a:lnTo>
                    <a:pt x="2555494" y="253771"/>
                  </a:lnTo>
                  <a:lnTo>
                    <a:pt x="2571934" y="295679"/>
                  </a:lnTo>
                  <a:lnTo>
                    <a:pt x="2584002" y="339584"/>
                  </a:lnTo>
                  <a:lnTo>
                    <a:pt x="2591437" y="385221"/>
                  </a:lnTo>
                  <a:lnTo>
                    <a:pt x="2593974" y="432329"/>
                  </a:lnTo>
                  <a:lnTo>
                    <a:pt x="2593975" y="2231495"/>
                  </a:lnTo>
                  <a:lnTo>
                    <a:pt x="2591438" y="2278602"/>
                  </a:lnTo>
                  <a:lnTo>
                    <a:pt x="2584003" y="2324240"/>
                  </a:lnTo>
                  <a:lnTo>
                    <a:pt x="2571934" y="2368144"/>
                  </a:lnTo>
                  <a:lnTo>
                    <a:pt x="2555495" y="2410052"/>
                  </a:lnTo>
                  <a:lnTo>
                    <a:pt x="2534949" y="2449700"/>
                  </a:lnTo>
                  <a:lnTo>
                    <a:pt x="2510560" y="2486823"/>
                  </a:lnTo>
                  <a:lnTo>
                    <a:pt x="2482592" y="2521158"/>
                  </a:lnTo>
                  <a:lnTo>
                    <a:pt x="2451309" y="2552442"/>
                  </a:lnTo>
                  <a:lnTo>
                    <a:pt x="2416973" y="2580410"/>
                  </a:lnTo>
                  <a:lnTo>
                    <a:pt x="2379850" y="2604798"/>
                  </a:lnTo>
                  <a:lnTo>
                    <a:pt x="2340203" y="2625344"/>
                  </a:lnTo>
                  <a:lnTo>
                    <a:pt x="2298295" y="2641784"/>
                  </a:lnTo>
                  <a:lnTo>
                    <a:pt x="2254390" y="2653853"/>
                  </a:lnTo>
                  <a:lnTo>
                    <a:pt x="2208753" y="2661287"/>
                  </a:lnTo>
                  <a:lnTo>
                    <a:pt x="2161646" y="2663824"/>
                  </a:lnTo>
                  <a:lnTo>
                    <a:pt x="432329" y="2663825"/>
                  </a:lnTo>
                  <a:lnTo>
                    <a:pt x="385222" y="2661288"/>
                  </a:lnTo>
                  <a:lnTo>
                    <a:pt x="339584" y="2653853"/>
                  </a:lnTo>
                  <a:lnTo>
                    <a:pt x="295679" y="2641784"/>
                  </a:lnTo>
                  <a:lnTo>
                    <a:pt x="253772" y="2625345"/>
                  </a:lnTo>
                  <a:lnTo>
                    <a:pt x="214124" y="2604799"/>
                  </a:lnTo>
                  <a:lnTo>
                    <a:pt x="177001" y="2580410"/>
                  </a:lnTo>
                  <a:lnTo>
                    <a:pt x="142666" y="2552442"/>
                  </a:lnTo>
                  <a:lnTo>
                    <a:pt x="111382" y="2521159"/>
                  </a:lnTo>
                  <a:lnTo>
                    <a:pt x="83414" y="2486824"/>
                  </a:lnTo>
                  <a:lnTo>
                    <a:pt x="59025" y="2449700"/>
                  </a:lnTo>
                  <a:lnTo>
                    <a:pt x="38479" y="2410053"/>
                  </a:lnTo>
                  <a:lnTo>
                    <a:pt x="22040" y="2368145"/>
                  </a:lnTo>
                  <a:lnTo>
                    <a:pt x="9971" y="2324240"/>
                  </a:lnTo>
                  <a:lnTo>
                    <a:pt x="2536" y="2278603"/>
                  </a:lnTo>
                  <a:lnTo>
                    <a:pt x="0" y="2231496"/>
                  </a:lnTo>
                  <a:lnTo>
                    <a:pt x="0" y="432329"/>
                  </a:lnTo>
                  <a:close/>
                </a:path>
              </a:pathLst>
            </a:custGeom>
            <a:ln w="9525">
              <a:solidFill>
                <a:srgbClr val="CCFF66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5" name="object 25"/>
          <p:cNvSpPr txBox="1"/>
          <p:nvPr/>
        </p:nvSpPr>
        <p:spPr>
          <a:xfrm>
            <a:off x="468312" y="2979737"/>
            <a:ext cx="2159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solidFill>
                  <a:srgbClr val="F8059A"/>
                </a:solidFill>
                <a:latin typeface="Microsoft JhengHei"/>
                <a:cs typeface="Microsoft JhengHei"/>
              </a:rPr>
              <a:t>集体技巧啦啦操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315912" y="3711257"/>
            <a:ext cx="2463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latin typeface="Microsoft JhengHei"/>
                <a:cs typeface="Microsoft JhengHei"/>
              </a:rPr>
              <a:t>小团体技巧啦啦操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468312" y="4442777"/>
            <a:ext cx="2159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latin typeface="Microsoft JhengHei"/>
                <a:cs typeface="Microsoft JhengHei"/>
              </a:rPr>
              <a:t>双人技巧啦啦操</a:t>
            </a:r>
            <a:endParaRPr sz="2400">
              <a:latin typeface="Microsoft JhengHei"/>
              <a:cs typeface="Microsoft JhengHei"/>
            </a:endParaRPr>
          </a:p>
        </p:txBody>
      </p:sp>
      <p:grpSp>
        <p:nvGrpSpPr>
          <p:cNvPr id="28" name="object 28"/>
          <p:cNvGrpSpPr/>
          <p:nvPr/>
        </p:nvGrpSpPr>
        <p:grpSpPr>
          <a:xfrm>
            <a:off x="6296025" y="2487612"/>
            <a:ext cx="2818130" cy="587375"/>
            <a:chOff x="6296025" y="2487612"/>
            <a:chExt cx="2818130" cy="587375"/>
          </a:xfrm>
        </p:grpSpPr>
        <p:sp>
          <p:nvSpPr>
            <p:cNvPr id="29" name="object 29"/>
            <p:cNvSpPr/>
            <p:nvPr/>
          </p:nvSpPr>
          <p:spPr>
            <a:xfrm>
              <a:off x="6300787" y="2492375"/>
              <a:ext cx="2808605" cy="577850"/>
            </a:xfrm>
            <a:custGeom>
              <a:rect l="l" t="t" r="r" b="b"/>
              <a:pathLst>
                <a:path w="2808604" h="577850">
                  <a:moveTo>
                    <a:pt x="2356491" y="577849"/>
                  </a:moveTo>
                  <a:lnTo>
                    <a:pt x="451796" y="577849"/>
                  </a:lnTo>
                  <a:lnTo>
                    <a:pt x="395123" y="575598"/>
                  </a:lnTo>
                  <a:lnTo>
                    <a:pt x="340551" y="569025"/>
                  </a:lnTo>
                  <a:lnTo>
                    <a:pt x="288503" y="558401"/>
                  </a:lnTo>
                  <a:lnTo>
                    <a:pt x="239403" y="543997"/>
                  </a:lnTo>
                  <a:lnTo>
                    <a:pt x="193674" y="526083"/>
                  </a:lnTo>
                  <a:lnTo>
                    <a:pt x="151739" y="504931"/>
                  </a:lnTo>
                  <a:lnTo>
                    <a:pt x="114022" y="480811"/>
                  </a:lnTo>
                  <a:lnTo>
                    <a:pt x="80946" y="453993"/>
                  </a:lnTo>
                  <a:lnTo>
                    <a:pt x="52934" y="424749"/>
                  </a:lnTo>
                  <a:lnTo>
                    <a:pt x="30410" y="393349"/>
                  </a:lnTo>
                  <a:lnTo>
                    <a:pt x="3519" y="325166"/>
                  </a:lnTo>
                  <a:lnTo>
                    <a:pt x="0" y="288924"/>
                  </a:lnTo>
                  <a:lnTo>
                    <a:pt x="3520" y="252682"/>
                  </a:lnTo>
                  <a:lnTo>
                    <a:pt x="30411" y="184499"/>
                  </a:lnTo>
                  <a:lnTo>
                    <a:pt x="52935" y="153099"/>
                  </a:lnTo>
                  <a:lnTo>
                    <a:pt x="80946" y="123855"/>
                  </a:lnTo>
                  <a:lnTo>
                    <a:pt x="114023" y="97038"/>
                  </a:lnTo>
                  <a:lnTo>
                    <a:pt x="151740" y="72917"/>
                  </a:lnTo>
                  <a:lnTo>
                    <a:pt x="193675" y="51765"/>
                  </a:lnTo>
                  <a:lnTo>
                    <a:pt x="239404" y="33851"/>
                  </a:lnTo>
                  <a:lnTo>
                    <a:pt x="288504" y="19447"/>
                  </a:lnTo>
                  <a:lnTo>
                    <a:pt x="340552" y="8823"/>
                  </a:lnTo>
                  <a:lnTo>
                    <a:pt x="395124" y="2251"/>
                  </a:lnTo>
                  <a:lnTo>
                    <a:pt x="451795" y="0"/>
                  </a:lnTo>
                  <a:lnTo>
                    <a:pt x="2356490" y="0"/>
                  </a:lnTo>
                  <a:lnTo>
                    <a:pt x="2413163" y="2251"/>
                  </a:lnTo>
                  <a:lnTo>
                    <a:pt x="2467735" y="8824"/>
                  </a:lnTo>
                  <a:lnTo>
                    <a:pt x="2519783" y="19447"/>
                  </a:lnTo>
                  <a:lnTo>
                    <a:pt x="2568883" y="33852"/>
                  </a:lnTo>
                  <a:lnTo>
                    <a:pt x="2614612" y="51765"/>
                  </a:lnTo>
                  <a:lnTo>
                    <a:pt x="2656547" y="72918"/>
                  </a:lnTo>
                  <a:lnTo>
                    <a:pt x="2694264" y="97038"/>
                  </a:lnTo>
                  <a:lnTo>
                    <a:pt x="2727340" y="123856"/>
                  </a:lnTo>
                  <a:lnTo>
                    <a:pt x="2755352" y="153100"/>
                  </a:lnTo>
                  <a:lnTo>
                    <a:pt x="2777876" y="184499"/>
                  </a:lnTo>
                  <a:lnTo>
                    <a:pt x="2804767" y="252683"/>
                  </a:lnTo>
                  <a:lnTo>
                    <a:pt x="2808287" y="288925"/>
                  </a:lnTo>
                  <a:lnTo>
                    <a:pt x="2804767" y="325167"/>
                  </a:lnTo>
                  <a:lnTo>
                    <a:pt x="2777876" y="393350"/>
                  </a:lnTo>
                  <a:lnTo>
                    <a:pt x="2755352" y="424750"/>
                  </a:lnTo>
                  <a:lnTo>
                    <a:pt x="2727340" y="453994"/>
                  </a:lnTo>
                  <a:lnTo>
                    <a:pt x="2694264" y="480811"/>
                  </a:lnTo>
                  <a:lnTo>
                    <a:pt x="2656546" y="504931"/>
                  </a:lnTo>
                  <a:lnTo>
                    <a:pt x="2614611" y="526084"/>
                  </a:lnTo>
                  <a:lnTo>
                    <a:pt x="2568882" y="543997"/>
                  </a:lnTo>
                  <a:lnTo>
                    <a:pt x="2519782" y="558401"/>
                  </a:lnTo>
                  <a:lnTo>
                    <a:pt x="2467734" y="569025"/>
                  </a:lnTo>
                  <a:lnTo>
                    <a:pt x="2413161" y="575598"/>
                  </a:lnTo>
                  <a:lnTo>
                    <a:pt x="2356491" y="577849"/>
                  </a:lnTo>
                  <a:close/>
                </a:path>
              </a:pathLst>
            </a:custGeom>
            <a:solidFill>
              <a:srgbClr val="FF33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0" name="object 30"/>
            <p:cNvSpPr/>
            <p:nvPr/>
          </p:nvSpPr>
          <p:spPr>
            <a:xfrm>
              <a:off x="6300787" y="2492375"/>
              <a:ext cx="2808605" cy="577850"/>
            </a:xfrm>
            <a:custGeom>
              <a:rect l="l" t="t" r="r" b="b"/>
              <a:pathLst>
                <a:path w="2808604" h="577850">
                  <a:moveTo>
                    <a:pt x="451797" y="0"/>
                  </a:moveTo>
                  <a:lnTo>
                    <a:pt x="2356492" y="0"/>
                  </a:lnTo>
                  <a:lnTo>
                    <a:pt x="2413163" y="2251"/>
                  </a:lnTo>
                  <a:lnTo>
                    <a:pt x="2467735" y="8823"/>
                  </a:lnTo>
                  <a:lnTo>
                    <a:pt x="2519782" y="19447"/>
                  </a:lnTo>
                  <a:lnTo>
                    <a:pt x="2568882" y="33851"/>
                  </a:lnTo>
                  <a:lnTo>
                    <a:pt x="2614612" y="51765"/>
                  </a:lnTo>
                  <a:lnTo>
                    <a:pt x="2656547" y="72917"/>
                  </a:lnTo>
                  <a:lnTo>
                    <a:pt x="2694264" y="97038"/>
                  </a:lnTo>
                  <a:lnTo>
                    <a:pt x="2727340" y="123855"/>
                  </a:lnTo>
                  <a:lnTo>
                    <a:pt x="2755352" y="153099"/>
                  </a:lnTo>
                  <a:lnTo>
                    <a:pt x="2777876" y="184499"/>
                  </a:lnTo>
                  <a:lnTo>
                    <a:pt x="2804767" y="252682"/>
                  </a:lnTo>
                  <a:lnTo>
                    <a:pt x="2808287" y="288924"/>
                  </a:lnTo>
                  <a:lnTo>
                    <a:pt x="2794489" y="360065"/>
                  </a:lnTo>
                  <a:lnTo>
                    <a:pt x="2755353" y="424749"/>
                  </a:lnTo>
                  <a:lnTo>
                    <a:pt x="2727341" y="453993"/>
                  </a:lnTo>
                  <a:lnTo>
                    <a:pt x="2694265" y="480811"/>
                  </a:lnTo>
                  <a:lnTo>
                    <a:pt x="2656547" y="504931"/>
                  </a:lnTo>
                  <a:lnTo>
                    <a:pt x="2614612" y="526083"/>
                  </a:lnTo>
                  <a:lnTo>
                    <a:pt x="2568883" y="543997"/>
                  </a:lnTo>
                  <a:lnTo>
                    <a:pt x="2519783" y="558401"/>
                  </a:lnTo>
                  <a:lnTo>
                    <a:pt x="2467735" y="569025"/>
                  </a:lnTo>
                  <a:lnTo>
                    <a:pt x="2413164" y="575598"/>
                  </a:lnTo>
                  <a:lnTo>
                    <a:pt x="2356491" y="577849"/>
                  </a:lnTo>
                  <a:lnTo>
                    <a:pt x="451797" y="577850"/>
                  </a:lnTo>
                  <a:lnTo>
                    <a:pt x="395124" y="575598"/>
                  </a:lnTo>
                  <a:lnTo>
                    <a:pt x="340552" y="569025"/>
                  </a:lnTo>
                  <a:lnTo>
                    <a:pt x="288504" y="558401"/>
                  </a:lnTo>
                  <a:lnTo>
                    <a:pt x="239404" y="543997"/>
                  </a:lnTo>
                  <a:lnTo>
                    <a:pt x="193675" y="526084"/>
                  </a:lnTo>
                  <a:lnTo>
                    <a:pt x="151740" y="504931"/>
                  </a:lnTo>
                  <a:lnTo>
                    <a:pt x="114023" y="480811"/>
                  </a:lnTo>
                  <a:lnTo>
                    <a:pt x="80946" y="453994"/>
                  </a:lnTo>
                  <a:lnTo>
                    <a:pt x="52935" y="424750"/>
                  </a:lnTo>
                  <a:lnTo>
                    <a:pt x="30411" y="393350"/>
                  </a:lnTo>
                  <a:lnTo>
                    <a:pt x="3520" y="325167"/>
                  </a:lnTo>
                  <a:lnTo>
                    <a:pt x="0" y="288925"/>
                  </a:lnTo>
                  <a:lnTo>
                    <a:pt x="13798" y="217784"/>
                  </a:lnTo>
                  <a:lnTo>
                    <a:pt x="52934" y="153100"/>
                  </a:lnTo>
                  <a:lnTo>
                    <a:pt x="80946" y="123856"/>
                  </a:lnTo>
                  <a:lnTo>
                    <a:pt x="114022" y="97038"/>
                  </a:lnTo>
                  <a:lnTo>
                    <a:pt x="151739" y="72918"/>
                  </a:lnTo>
                  <a:lnTo>
                    <a:pt x="193674" y="51765"/>
                  </a:lnTo>
                  <a:lnTo>
                    <a:pt x="239403" y="33852"/>
                  </a:lnTo>
                  <a:lnTo>
                    <a:pt x="288504" y="19447"/>
                  </a:lnTo>
                  <a:lnTo>
                    <a:pt x="340551" y="8824"/>
                  </a:lnTo>
                  <a:lnTo>
                    <a:pt x="395123" y="2251"/>
                  </a:lnTo>
                  <a:lnTo>
                    <a:pt x="451795" y="0"/>
                  </a:lnTo>
                  <a:close/>
                </a:path>
              </a:pathLst>
            </a:custGeom>
            <a:ln w="9525">
              <a:solidFill>
                <a:srgbClr val="FF3399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1" name="object 31"/>
          <p:cNvSpPr txBox="1"/>
          <p:nvPr/>
        </p:nvSpPr>
        <p:spPr>
          <a:xfrm>
            <a:off x="6625431" y="2595245"/>
            <a:ext cx="2159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latin typeface="Microsoft JhengHei"/>
                <a:cs typeface="Microsoft JhengHei"/>
              </a:rPr>
              <a:t>双人舞蹈啦啦操</a:t>
            </a:r>
            <a:endParaRPr sz="2400">
              <a:latin typeface="Microsoft JhengHei"/>
              <a:cs typeface="Microsoft JhengHei"/>
            </a:endParaRPr>
          </a:p>
        </p:txBody>
      </p:sp>
      <p:grpSp>
        <p:nvGrpSpPr>
          <p:cNvPr id="32" name="object 32"/>
          <p:cNvGrpSpPr/>
          <p:nvPr/>
        </p:nvGrpSpPr>
        <p:grpSpPr>
          <a:xfrm>
            <a:off x="3198811" y="2487612"/>
            <a:ext cx="2819400" cy="587375"/>
            <a:chOff x="3198811" y="2487612"/>
            <a:chExt cx="2819400" cy="587375"/>
          </a:xfrm>
        </p:grpSpPr>
        <p:sp>
          <p:nvSpPr>
            <p:cNvPr id="33" name="object 33"/>
            <p:cNvSpPr/>
            <p:nvPr/>
          </p:nvSpPr>
          <p:spPr>
            <a:xfrm>
              <a:off x="3203574" y="2492375"/>
              <a:ext cx="2809875" cy="577850"/>
            </a:xfrm>
            <a:custGeom>
              <a:rect l="l" t="t" r="r" b="b"/>
              <a:pathLst>
                <a:path w="2809875" h="577850">
                  <a:moveTo>
                    <a:pt x="2357824" y="577849"/>
                  </a:moveTo>
                  <a:lnTo>
                    <a:pt x="452051" y="577849"/>
                  </a:lnTo>
                  <a:lnTo>
                    <a:pt x="395346" y="575598"/>
                  </a:lnTo>
                  <a:lnTo>
                    <a:pt x="340743" y="569025"/>
                  </a:lnTo>
                  <a:lnTo>
                    <a:pt x="288666" y="558401"/>
                  </a:lnTo>
                  <a:lnTo>
                    <a:pt x="239539" y="543997"/>
                  </a:lnTo>
                  <a:lnTo>
                    <a:pt x="193784" y="526083"/>
                  </a:lnTo>
                  <a:lnTo>
                    <a:pt x="151825" y="504931"/>
                  </a:lnTo>
                  <a:lnTo>
                    <a:pt x="114086" y="480811"/>
                  </a:lnTo>
                  <a:lnTo>
                    <a:pt x="80992" y="453993"/>
                  </a:lnTo>
                  <a:lnTo>
                    <a:pt x="52964" y="424749"/>
                  </a:lnTo>
                  <a:lnTo>
                    <a:pt x="30427" y="393349"/>
                  </a:lnTo>
                  <a:lnTo>
                    <a:pt x="3522" y="325166"/>
                  </a:lnTo>
                  <a:lnTo>
                    <a:pt x="0" y="288924"/>
                  </a:lnTo>
                  <a:lnTo>
                    <a:pt x="3522" y="252682"/>
                  </a:lnTo>
                  <a:lnTo>
                    <a:pt x="30428" y="184499"/>
                  </a:lnTo>
                  <a:lnTo>
                    <a:pt x="52965" y="153099"/>
                  </a:lnTo>
                  <a:lnTo>
                    <a:pt x="80992" y="123855"/>
                  </a:lnTo>
                  <a:lnTo>
                    <a:pt x="114087" y="97038"/>
                  </a:lnTo>
                  <a:lnTo>
                    <a:pt x="151826" y="72917"/>
                  </a:lnTo>
                  <a:lnTo>
                    <a:pt x="193784" y="51765"/>
                  </a:lnTo>
                  <a:lnTo>
                    <a:pt x="239539" y="33851"/>
                  </a:lnTo>
                  <a:lnTo>
                    <a:pt x="288667" y="19447"/>
                  </a:lnTo>
                  <a:lnTo>
                    <a:pt x="340744" y="8823"/>
                  </a:lnTo>
                  <a:lnTo>
                    <a:pt x="395347" y="2251"/>
                  </a:lnTo>
                  <a:lnTo>
                    <a:pt x="452050" y="0"/>
                  </a:lnTo>
                  <a:lnTo>
                    <a:pt x="2357823" y="0"/>
                  </a:lnTo>
                  <a:lnTo>
                    <a:pt x="2414527" y="2251"/>
                  </a:lnTo>
                  <a:lnTo>
                    <a:pt x="2469130" y="8824"/>
                  </a:lnTo>
                  <a:lnTo>
                    <a:pt x="2521207" y="19447"/>
                  </a:lnTo>
                  <a:lnTo>
                    <a:pt x="2570335" y="33852"/>
                  </a:lnTo>
                  <a:lnTo>
                    <a:pt x="2616090" y="51765"/>
                  </a:lnTo>
                  <a:lnTo>
                    <a:pt x="2658049" y="72918"/>
                  </a:lnTo>
                  <a:lnTo>
                    <a:pt x="2695787" y="97038"/>
                  </a:lnTo>
                  <a:lnTo>
                    <a:pt x="2728882" y="123856"/>
                  </a:lnTo>
                  <a:lnTo>
                    <a:pt x="2756910" y="153100"/>
                  </a:lnTo>
                  <a:lnTo>
                    <a:pt x="2779446" y="184499"/>
                  </a:lnTo>
                  <a:lnTo>
                    <a:pt x="2806352" y="252683"/>
                  </a:lnTo>
                  <a:lnTo>
                    <a:pt x="2809875" y="288925"/>
                  </a:lnTo>
                  <a:lnTo>
                    <a:pt x="2806352" y="325167"/>
                  </a:lnTo>
                  <a:lnTo>
                    <a:pt x="2779446" y="393350"/>
                  </a:lnTo>
                  <a:lnTo>
                    <a:pt x="2756909" y="424750"/>
                  </a:lnTo>
                  <a:lnTo>
                    <a:pt x="2728882" y="453994"/>
                  </a:lnTo>
                  <a:lnTo>
                    <a:pt x="2695787" y="480811"/>
                  </a:lnTo>
                  <a:lnTo>
                    <a:pt x="2658048" y="504931"/>
                  </a:lnTo>
                  <a:lnTo>
                    <a:pt x="2616089" y="526084"/>
                  </a:lnTo>
                  <a:lnTo>
                    <a:pt x="2570334" y="543997"/>
                  </a:lnTo>
                  <a:lnTo>
                    <a:pt x="2521206" y="558401"/>
                  </a:lnTo>
                  <a:lnTo>
                    <a:pt x="2469129" y="569025"/>
                  </a:lnTo>
                  <a:lnTo>
                    <a:pt x="2414526" y="575598"/>
                  </a:lnTo>
                  <a:lnTo>
                    <a:pt x="2357824" y="577849"/>
                  </a:lnTo>
                  <a:close/>
                </a:path>
              </a:pathLst>
            </a:custGeom>
            <a:solidFill>
              <a:srgbClr val="FF339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4" name="object 34"/>
            <p:cNvSpPr/>
            <p:nvPr/>
          </p:nvSpPr>
          <p:spPr>
            <a:xfrm>
              <a:off x="3203574" y="2492375"/>
              <a:ext cx="2809875" cy="577850"/>
            </a:xfrm>
            <a:custGeom>
              <a:rect l="l" t="t" r="r" b="b"/>
              <a:pathLst>
                <a:path w="2809875" h="577850">
                  <a:moveTo>
                    <a:pt x="452052" y="0"/>
                  </a:moveTo>
                  <a:lnTo>
                    <a:pt x="2357823" y="0"/>
                  </a:lnTo>
                  <a:lnTo>
                    <a:pt x="2414527" y="2251"/>
                  </a:lnTo>
                  <a:lnTo>
                    <a:pt x="2469130" y="8823"/>
                  </a:lnTo>
                  <a:lnTo>
                    <a:pt x="2521207" y="19447"/>
                  </a:lnTo>
                  <a:lnTo>
                    <a:pt x="2570335" y="33851"/>
                  </a:lnTo>
                  <a:lnTo>
                    <a:pt x="2616090" y="51765"/>
                  </a:lnTo>
                  <a:lnTo>
                    <a:pt x="2658048" y="72917"/>
                  </a:lnTo>
                  <a:lnTo>
                    <a:pt x="2695787" y="97038"/>
                  </a:lnTo>
                  <a:lnTo>
                    <a:pt x="2728882" y="123855"/>
                  </a:lnTo>
                  <a:lnTo>
                    <a:pt x="2756910" y="153099"/>
                  </a:lnTo>
                  <a:lnTo>
                    <a:pt x="2779446" y="184499"/>
                  </a:lnTo>
                  <a:lnTo>
                    <a:pt x="2806352" y="252682"/>
                  </a:lnTo>
                  <a:lnTo>
                    <a:pt x="2809875" y="288924"/>
                  </a:lnTo>
                  <a:lnTo>
                    <a:pt x="2796069" y="360065"/>
                  </a:lnTo>
                  <a:lnTo>
                    <a:pt x="2756910" y="424749"/>
                  </a:lnTo>
                  <a:lnTo>
                    <a:pt x="2728882" y="453993"/>
                  </a:lnTo>
                  <a:lnTo>
                    <a:pt x="2695788" y="480811"/>
                  </a:lnTo>
                  <a:lnTo>
                    <a:pt x="2658049" y="504931"/>
                  </a:lnTo>
                  <a:lnTo>
                    <a:pt x="2616090" y="526083"/>
                  </a:lnTo>
                  <a:lnTo>
                    <a:pt x="2570335" y="543997"/>
                  </a:lnTo>
                  <a:lnTo>
                    <a:pt x="2521207" y="558401"/>
                  </a:lnTo>
                  <a:lnTo>
                    <a:pt x="2469130" y="569025"/>
                  </a:lnTo>
                  <a:lnTo>
                    <a:pt x="2414528" y="575598"/>
                  </a:lnTo>
                  <a:lnTo>
                    <a:pt x="2357824" y="577849"/>
                  </a:lnTo>
                  <a:lnTo>
                    <a:pt x="452052" y="577850"/>
                  </a:lnTo>
                  <a:lnTo>
                    <a:pt x="395347" y="575598"/>
                  </a:lnTo>
                  <a:lnTo>
                    <a:pt x="340744" y="569025"/>
                  </a:lnTo>
                  <a:lnTo>
                    <a:pt x="288667" y="558401"/>
                  </a:lnTo>
                  <a:lnTo>
                    <a:pt x="239539" y="543997"/>
                  </a:lnTo>
                  <a:lnTo>
                    <a:pt x="193784" y="526084"/>
                  </a:lnTo>
                  <a:lnTo>
                    <a:pt x="151826" y="504931"/>
                  </a:lnTo>
                  <a:lnTo>
                    <a:pt x="114087" y="480811"/>
                  </a:lnTo>
                  <a:lnTo>
                    <a:pt x="80992" y="453994"/>
                  </a:lnTo>
                  <a:lnTo>
                    <a:pt x="52965" y="424750"/>
                  </a:lnTo>
                  <a:lnTo>
                    <a:pt x="30428" y="393350"/>
                  </a:lnTo>
                  <a:lnTo>
                    <a:pt x="3522" y="325167"/>
                  </a:lnTo>
                  <a:lnTo>
                    <a:pt x="0" y="288925"/>
                  </a:lnTo>
                  <a:lnTo>
                    <a:pt x="13805" y="217784"/>
                  </a:lnTo>
                  <a:lnTo>
                    <a:pt x="52964" y="153100"/>
                  </a:lnTo>
                  <a:lnTo>
                    <a:pt x="80992" y="123856"/>
                  </a:lnTo>
                  <a:lnTo>
                    <a:pt x="114087" y="97038"/>
                  </a:lnTo>
                  <a:lnTo>
                    <a:pt x="151825" y="72918"/>
                  </a:lnTo>
                  <a:lnTo>
                    <a:pt x="193784" y="51765"/>
                  </a:lnTo>
                  <a:lnTo>
                    <a:pt x="239539" y="33852"/>
                  </a:lnTo>
                  <a:lnTo>
                    <a:pt x="288667" y="19447"/>
                  </a:lnTo>
                  <a:lnTo>
                    <a:pt x="340744" y="8824"/>
                  </a:lnTo>
                  <a:lnTo>
                    <a:pt x="395346" y="2251"/>
                  </a:lnTo>
                  <a:lnTo>
                    <a:pt x="452050" y="0"/>
                  </a:lnTo>
                  <a:close/>
                </a:path>
              </a:pathLst>
            </a:custGeom>
            <a:ln w="9525">
              <a:solidFill>
                <a:srgbClr val="FF3399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5" name="object 35"/>
          <p:cNvSpPr txBox="1"/>
          <p:nvPr/>
        </p:nvSpPr>
        <p:spPr>
          <a:xfrm>
            <a:off x="3529012" y="2595245"/>
            <a:ext cx="2159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latin typeface="Microsoft JhengHei"/>
                <a:cs typeface="Microsoft JhengHei"/>
              </a:rPr>
              <a:t>集体舞蹈啦啦操</a:t>
            </a:r>
            <a:endParaRPr sz="2400">
              <a:latin typeface="Microsoft JhengHei"/>
              <a:cs typeface="Microsoft JhengHei"/>
            </a:endParaRPr>
          </a:p>
        </p:txBody>
      </p:sp>
      <p:grpSp>
        <p:nvGrpSpPr>
          <p:cNvPr id="36" name="object 36"/>
          <p:cNvGrpSpPr/>
          <p:nvPr/>
        </p:nvGrpSpPr>
        <p:grpSpPr>
          <a:xfrm>
            <a:off x="4424362" y="2055812"/>
            <a:ext cx="3321050" cy="1450975"/>
            <a:chOff x="4424362" y="2055812"/>
            <a:chExt cx="3321050" cy="1450975"/>
          </a:xfrm>
        </p:grpSpPr>
        <p:sp>
          <p:nvSpPr>
            <p:cNvPr id="37" name="object 37"/>
            <p:cNvSpPr/>
            <p:nvPr/>
          </p:nvSpPr>
          <p:spPr>
            <a:xfrm>
              <a:off x="5292725" y="2060575"/>
              <a:ext cx="142875" cy="431800"/>
            </a:xfrm>
            <a:custGeom>
              <a:rect l="l" t="t" r="r" b="b"/>
              <a:pathLst>
                <a:path w="142875" h="431800">
                  <a:moveTo>
                    <a:pt x="71437" y="431800"/>
                  </a:moveTo>
                  <a:lnTo>
                    <a:pt x="0" y="323849"/>
                  </a:lnTo>
                  <a:lnTo>
                    <a:pt x="35718" y="323849"/>
                  </a:lnTo>
                  <a:lnTo>
                    <a:pt x="35718" y="0"/>
                  </a:lnTo>
                  <a:lnTo>
                    <a:pt x="107156" y="0"/>
                  </a:lnTo>
                  <a:lnTo>
                    <a:pt x="107156" y="323849"/>
                  </a:lnTo>
                  <a:lnTo>
                    <a:pt x="142875" y="323849"/>
                  </a:lnTo>
                  <a:lnTo>
                    <a:pt x="71437" y="43180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8" name="object 38"/>
            <p:cNvSpPr/>
            <p:nvPr/>
          </p:nvSpPr>
          <p:spPr>
            <a:xfrm>
              <a:off x="5292725" y="2060575"/>
              <a:ext cx="142875" cy="431800"/>
            </a:xfrm>
            <a:custGeom>
              <a:rect l="l" t="t" r="r" b="b"/>
              <a:pathLst>
                <a:path w="142875" h="431800">
                  <a:moveTo>
                    <a:pt x="0" y="323849"/>
                  </a:moveTo>
                  <a:lnTo>
                    <a:pt x="35718" y="323849"/>
                  </a:lnTo>
                  <a:lnTo>
                    <a:pt x="35718" y="0"/>
                  </a:lnTo>
                  <a:lnTo>
                    <a:pt x="107156" y="0"/>
                  </a:lnTo>
                  <a:lnTo>
                    <a:pt x="107156" y="323849"/>
                  </a:lnTo>
                  <a:lnTo>
                    <a:pt x="142875" y="323849"/>
                  </a:lnTo>
                  <a:lnTo>
                    <a:pt x="71437" y="431800"/>
                  </a:lnTo>
                  <a:lnTo>
                    <a:pt x="0" y="323849"/>
                  </a:lnTo>
                  <a:close/>
                </a:path>
              </a:pathLst>
            </a:custGeom>
            <a:ln w="9525">
              <a:solidFill>
                <a:srgbClr val="CCFF66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9" name="object 39"/>
            <p:cNvSpPr/>
            <p:nvPr/>
          </p:nvSpPr>
          <p:spPr>
            <a:xfrm>
              <a:off x="6877050" y="2060575"/>
              <a:ext cx="142875" cy="431800"/>
            </a:xfrm>
            <a:custGeom>
              <a:rect l="l" t="t" r="r" b="b"/>
              <a:pathLst>
                <a:path w="142875" h="431800">
                  <a:moveTo>
                    <a:pt x="71437" y="431800"/>
                  </a:moveTo>
                  <a:lnTo>
                    <a:pt x="0" y="323849"/>
                  </a:lnTo>
                  <a:lnTo>
                    <a:pt x="35718" y="323849"/>
                  </a:lnTo>
                  <a:lnTo>
                    <a:pt x="35718" y="0"/>
                  </a:lnTo>
                  <a:lnTo>
                    <a:pt x="107156" y="0"/>
                  </a:lnTo>
                  <a:lnTo>
                    <a:pt x="107156" y="323849"/>
                  </a:lnTo>
                  <a:lnTo>
                    <a:pt x="142875" y="323849"/>
                  </a:lnTo>
                  <a:lnTo>
                    <a:pt x="71437" y="43180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0" name="object 40"/>
            <p:cNvSpPr/>
            <p:nvPr/>
          </p:nvSpPr>
          <p:spPr>
            <a:xfrm>
              <a:off x="6877050" y="2060575"/>
              <a:ext cx="142875" cy="431800"/>
            </a:xfrm>
            <a:custGeom>
              <a:rect l="l" t="t" r="r" b="b"/>
              <a:pathLst>
                <a:path w="142875" h="431800">
                  <a:moveTo>
                    <a:pt x="0" y="323849"/>
                  </a:moveTo>
                  <a:lnTo>
                    <a:pt x="35718" y="323849"/>
                  </a:lnTo>
                  <a:lnTo>
                    <a:pt x="35718" y="0"/>
                  </a:lnTo>
                  <a:lnTo>
                    <a:pt x="107156" y="0"/>
                  </a:lnTo>
                  <a:lnTo>
                    <a:pt x="107156" y="323849"/>
                  </a:lnTo>
                  <a:lnTo>
                    <a:pt x="142875" y="323849"/>
                  </a:lnTo>
                  <a:lnTo>
                    <a:pt x="71437" y="431800"/>
                  </a:lnTo>
                  <a:lnTo>
                    <a:pt x="0" y="323849"/>
                  </a:lnTo>
                  <a:close/>
                </a:path>
              </a:pathLst>
            </a:custGeom>
            <a:ln w="9525">
              <a:solidFill>
                <a:srgbClr val="CCFF66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1" name="object 41"/>
            <p:cNvSpPr/>
            <p:nvPr/>
          </p:nvSpPr>
          <p:spPr>
            <a:xfrm>
              <a:off x="4429125" y="3070225"/>
              <a:ext cx="142875" cy="431800"/>
            </a:xfrm>
            <a:custGeom>
              <a:rect l="l" t="t" r="r" b="b"/>
              <a:pathLst>
                <a:path w="142875" h="431800">
                  <a:moveTo>
                    <a:pt x="71437" y="431800"/>
                  </a:moveTo>
                  <a:lnTo>
                    <a:pt x="0" y="323849"/>
                  </a:lnTo>
                  <a:lnTo>
                    <a:pt x="35718" y="323849"/>
                  </a:lnTo>
                  <a:lnTo>
                    <a:pt x="35718" y="0"/>
                  </a:lnTo>
                  <a:lnTo>
                    <a:pt x="107156" y="0"/>
                  </a:lnTo>
                  <a:lnTo>
                    <a:pt x="107156" y="323849"/>
                  </a:lnTo>
                  <a:lnTo>
                    <a:pt x="142875" y="323849"/>
                  </a:lnTo>
                  <a:lnTo>
                    <a:pt x="71437" y="43180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2" name="object 42"/>
            <p:cNvSpPr/>
            <p:nvPr/>
          </p:nvSpPr>
          <p:spPr>
            <a:xfrm>
              <a:off x="4429125" y="3070225"/>
              <a:ext cx="142875" cy="431800"/>
            </a:xfrm>
            <a:custGeom>
              <a:rect l="l" t="t" r="r" b="b"/>
              <a:pathLst>
                <a:path w="142875" h="431800">
                  <a:moveTo>
                    <a:pt x="0" y="323849"/>
                  </a:moveTo>
                  <a:lnTo>
                    <a:pt x="35718" y="323849"/>
                  </a:lnTo>
                  <a:lnTo>
                    <a:pt x="35718" y="0"/>
                  </a:lnTo>
                  <a:lnTo>
                    <a:pt x="107156" y="0"/>
                  </a:lnTo>
                  <a:lnTo>
                    <a:pt x="107156" y="323849"/>
                  </a:lnTo>
                  <a:lnTo>
                    <a:pt x="142875" y="323849"/>
                  </a:lnTo>
                  <a:lnTo>
                    <a:pt x="71437" y="431800"/>
                  </a:lnTo>
                  <a:lnTo>
                    <a:pt x="0" y="323849"/>
                  </a:lnTo>
                  <a:close/>
                </a:path>
              </a:pathLst>
            </a:custGeom>
            <a:ln w="9525">
              <a:solidFill>
                <a:srgbClr val="CCFF66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3" name="object 43"/>
            <p:cNvSpPr/>
            <p:nvPr/>
          </p:nvSpPr>
          <p:spPr>
            <a:xfrm>
              <a:off x="7596188" y="3070225"/>
              <a:ext cx="144780" cy="431800"/>
            </a:xfrm>
            <a:custGeom>
              <a:rect l="l" t="t" r="r" b="b"/>
              <a:pathLst>
                <a:path w="144779" h="431800">
                  <a:moveTo>
                    <a:pt x="72231" y="431800"/>
                  </a:moveTo>
                  <a:lnTo>
                    <a:pt x="0" y="323850"/>
                  </a:lnTo>
                  <a:lnTo>
                    <a:pt x="36115" y="323850"/>
                  </a:lnTo>
                  <a:lnTo>
                    <a:pt x="36115" y="0"/>
                  </a:lnTo>
                  <a:lnTo>
                    <a:pt x="108346" y="0"/>
                  </a:lnTo>
                  <a:lnTo>
                    <a:pt x="108346" y="323850"/>
                  </a:lnTo>
                  <a:lnTo>
                    <a:pt x="144462" y="323850"/>
                  </a:lnTo>
                  <a:lnTo>
                    <a:pt x="72231" y="43180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4" name="object 44"/>
            <p:cNvSpPr/>
            <p:nvPr/>
          </p:nvSpPr>
          <p:spPr>
            <a:xfrm>
              <a:off x="7596188" y="3070225"/>
              <a:ext cx="144780" cy="431800"/>
            </a:xfrm>
            <a:custGeom>
              <a:rect l="l" t="t" r="r" b="b"/>
              <a:pathLst>
                <a:path w="144779" h="431800">
                  <a:moveTo>
                    <a:pt x="0" y="323850"/>
                  </a:moveTo>
                  <a:lnTo>
                    <a:pt x="36115" y="323850"/>
                  </a:lnTo>
                  <a:lnTo>
                    <a:pt x="36115" y="0"/>
                  </a:lnTo>
                  <a:lnTo>
                    <a:pt x="108346" y="0"/>
                  </a:lnTo>
                  <a:lnTo>
                    <a:pt x="108346" y="323850"/>
                  </a:lnTo>
                  <a:lnTo>
                    <a:pt x="144462" y="323850"/>
                  </a:lnTo>
                  <a:lnTo>
                    <a:pt x="72231" y="431800"/>
                  </a:lnTo>
                  <a:lnTo>
                    <a:pt x="0" y="323850"/>
                  </a:lnTo>
                  <a:close/>
                </a:path>
              </a:pathLst>
            </a:custGeom>
            <a:ln w="9525">
              <a:solidFill>
                <a:srgbClr val="CCFF66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45" name="object 45"/>
          <p:cNvGrpSpPr/>
          <p:nvPr/>
        </p:nvGrpSpPr>
        <p:grpSpPr>
          <a:xfrm>
            <a:off x="1543049" y="2128837"/>
            <a:ext cx="154305" cy="441325"/>
            <a:chOff x="1543049" y="2128837"/>
            <a:chExt cx="154305" cy="441325"/>
          </a:xfrm>
        </p:grpSpPr>
        <p:sp>
          <p:nvSpPr>
            <p:cNvPr id="46" name="object 46"/>
            <p:cNvSpPr/>
            <p:nvPr/>
          </p:nvSpPr>
          <p:spPr>
            <a:xfrm>
              <a:off x="1547812" y="2133600"/>
              <a:ext cx="144780" cy="431800"/>
            </a:xfrm>
            <a:custGeom>
              <a:rect l="l" t="t" r="r" b="b"/>
              <a:pathLst>
                <a:path w="144780" h="431800">
                  <a:moveTo>
                    <a:pt x="72230" y="431800"/>
                  </a:moveTo>
                  <a:lnTo>
                    <a:pt x="0" y="323850"/>
                  </a:lnTo>
                  <a:lnTo>
                    <a:pt x="36115" y="323850"/>
                  </a:lnTo>
                  <a:lnTo>
                    <a:pt x="36115" y="0"/>
                  </a:lnTo>
                  <a:lnTo>
                    <a:pt x="108346" y="0"/>
                  </a:lnTo>
                  <a:lnTo>
                    <a:pt x="108346" y="323850"/>
                  </a:lnTo>
                  <a:lnTo>
                    <a:pt x="144462" y="323850"/>
                  </a:lnTo>
                  <a:lnTo>
                    <a:pt x="72230" y="43180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7" name="object 47"/>
            <p:cNvSpPr/>
            <p:nvPr/>
          </p:nvSpPr>
          <p:spPr>
            <a:xfrm>
              <a:off x="1547812" y="2133600"/>
              <a:ext cx="144780" cy="431800"/>
            </a:xfrm>
            <a:custGeom>
              <a:rect l="l" t="t" r="r" b="b"/>
              <a:pathLst>
                <a:path w="144780" h="431800">
                  <a:moveTo>
                    <a:pt x="0" y="323850"/>
                  </a:moveTo>
                  <a:lnTo>
                    <a:pt x="36115" y="323850"/>
                  </a:lnTo>
                  <a:lnTo>
                    <a:pt x="36115" y="0"/>
                  </a:lnTo>
                  <a:lnTo>
                    <a:pt x="108346" y="0"/>
                  </a:lnTo>
                  <a:lnTo>
                    <a:pt x="108346" y="323850"/>
                  </a:lnTo>
                  <a:lnTo>
                    <a:pt x="144462" y="323850"/>
                  </a:lnTo>
                  <a:lnTo>
                    <a:pt x="72230" y="431800"/>
                  </a:lnTo>
                  <a:lnTo>
                    <a:pt x="0" y="323850"/>
                  </a:lnTo>
                  <a:close/>
                </a:path>
              </a:pathLst>
            </a:custGeom>
            <a:ln w="9525">
              <a:solidFill>
                <a:srgbClr val="CCFF66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06425" y="400049"/>
            <a:ext cx="4762500" cy="946150"/>
            <a:chOff x="606425" y="400049"/>
            <a:chExt cx="4762500" cy="946150"/>
          </a:xfrm>
        </p:grpSpPr>
        <p:sp>
          <p:nvSpPr>
            <p:cNvPr id="3" name="object 3"/>
            <p:cNvSpPr/>
            <p:nvPr/>
          </p:nvSpPr>
          <p:spPr>
            <a:xfrm>
              <a:off x="611187" y="404811"/>
              <a:ext cx="4752975" cy="936625"/>
            </a:xfrm>
            <a:custGeom>
              <a:rect l="l" t="t" r="r" b="b"/>
              <a:pathLst>
                <a:path w="4752975" h="936625">
                  <a:moveTo>
                    <a:pt x="156104" y="936625"/>
                  </a:moveTo>
                  <a:lnTo>
                    <a:pt x="106763" y="928666"/>
                  </a:lnTo>
                  <a:lnTo>
                    <a:pt x="63910" y="906505"/>
                  </a:lnTo>
                  <a:lnTo>
                    <a:pt x="30118" y="872713"/>
                  </a:lnTo>
                  <a:lnTo>
                    <a:pt x="7958" y="829861"/>
                  </a:lnTo>
                  <a:lnTo>
                    <a:pt x="0" y="780520"/>
                  </a:lnTo>
                  <a:lnTo>
                    <a:pt x="0" y="156104"/>
                  </a:lnTo>
                  <a:lnTo>
                    <a:pt x="7958" y="106763"/>
                  </a:lnTo>
                  <a:lnTo>
                    <a:pt x="30119" y="63910"/>
                  </a:lnTo>
                  <a:lnTo>
                    <a:pt x="63911" y="30118"/>
                  </a:lnTo>
                  <a:lnTo>
                    <a:pt x="106763" y="7958"/>
                  </a:lnTo>
                  <a:lnTo>
                    <a:pt x="156103" y="0"/>
                  </a:lnTo>
                  <a:lnTo>
                    <a:pt x="4596870" y="0"/>
                  </a:lnTo>
                  <a:lnTo>
                    <a:pt x="4646211" y="7958"/>
                  </a:lnTo>
                  <a:lnTo>
                    <a:pt x="4689063" y="30119"/>
                  </a:lnTo>
                  <a:lnTo>
                    <a:pt x="4722855" y="63911"/>
                  </a:lnTo>
                  <a:lnTo>
                    <a:pt x="4745016" y="106763"/>
                  </a:lnTo>
                  <a:lnTo>
                    <a:pt x="4752975" y="156104"/>
                  </a:lnTo>
                  <a:lnTo>
                    <a:pt x="4752975" y="780520"/>
                  </a:lnTo>
                  <a:lnTo>
                    <a:pt x="4745016" y="829861"/>
                  </a:lnTo>
                  <a:lnTo>
                    <a:pt x="4722855" y="872714"/>
                  </a:lnTo>
                  <a:lnTo>
                    <a:pt x="4689063" y="906506"/>
                  </a:lnTo>
                  <a:lnTo>
                    <a:pt x="4646211" y="928666"/>
                  </a:lnTo>
                  <a:lnTo>
                    <a:pt x="4596871" y="936625"/>
                  </a:lnTo>
                  <a:lnTo>
                    <a:pt x="156104" y="936625"/>
                  </a:lnTo>
                  <a:close/>
                </a:path>
              </a:pathLst>
            </a:custGeom>
            <a:solidFill>
              <a:srgbClr val="FFCC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611187" y="404811"/>
              <a:ext cx="4752975" cy="936625"/>
            </a:xfrm>
            <a:custGeom>
              <a:rect l="l" t="t" r="r" b="b"/>
              <a:pathLst>
                <a:path w="4752975" h="936625">
                  <a:moveTo>
                    <a:pt x="0" y="156104"/>
                  </a:moveTo>
                  <a:lnTo>
                    <a:pt x="7958" y="106763"/>
                  </a:lnTo>
                  <a:lnTo>
                    <a:pt x="30118" y="63911"/>
                  </a:lnTo>
                  <a:lnTo>
                    <a:pt x="63910" y="30119"/>
                  </a:lnTo>
                  <a:lnTo>
                    <a:pt x="106763" y="7958"/>
                  </a:lnTo>
                  <a:lnTo>
                    <a:pt x="156103" y="0"/>
                  </a:lnTo>
                  <a:lnTo>
                    <a:pt x="4596871" y="0"/>
                  </a:lnTo>
                  <a:lnTo>
                    <a:pt x="4646211" y="7958"/>
                  </a:lnTo>
                  <a:lnTo>
                    <a:pt x="4689063" y="30118"/>
                  </a:lnTo>
                  <a:lnTo>
                    <a:pt x="4722855" y="63910"/>
                  </a:lnTo>
                  <a:lnTo>
                    <a:pt x="4745016" y="106763"/>
                  </a:lnTo>
                  <a:lnTo>
                    <a:pt x="4752975" y="156104"/>
                  </a:lnTo>
                  <a:lnTo>
                    <a:pt x="4752975" y="780520"/>
                  </a:lnTo>
                  <a:lnTo>
                    <a:pt x="4745016" y="829861"/>
                  </a:lnTo>
                  <a:lnTo>
                    <a:pt x="4722855" y="872713"/>
                  </a:lnTo>
                  <a:lnTo>
                    <a:pt x="4689063" y="906505"/>
                  </a:lnTo>
                  <a:lnTo>
                    <a:pt x="4646211" y="928666"/>
                  </a:lnTo>
                  <a:lnTo>
                    <a:pt x="4596871" y="936625"/>
                  </a:lnTo>
                  <a:lnTo>
                    <a:pt x="156104" y="936625"/>
                  </a:lnTo>
                  <a:lnTo>
                    <a:pt x="106763" y="928666"/>
                  </a:lnTo>
                  <a:lnTo>
                    <a:pt x="63911" y="906506"/>
                  </a:lnTo>
                  <a:lnTo>
                    <a:pt x="30119" y="872714"/>
                  </a:lnTo>
                  <a:lnTo>
                    <a:pt x="7958" y="829861"/>
                  </a:lnTo>
                  <a:lnTo>
                    <a:pt x="0" y="780520"/>
                  </a:lnTo>
                  <a:lnTo>
                    <a:pt x="0" y="156104"/>
                  </a:lnTo>
                  <a:close/>
                </a:path>
              </a:pathLst>
            </a:custGeom>
            <a:ln w="9524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917575" y="600392"/>
            <a:ext cx="4140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0">
                <a:solidFill>
                  <a:srgbClr val="000000"/>
                </a:solidFill>
              </a:rPr>
              <a:t>二、啦啦操发展概况</a:t>
            </a:r>
            <a:endParaRPr sz="3600"/>
          </a:p>
        </p:txBody>
      </p:sp>
      <p:grpSp>
        <p:nvGrpSpPr>
          <p:cNvPr id="6" name="object 6"/>
          <p:cNvGrpSpPr/>
          <p:nvPr/>
        </p:nvGrpSpPr>
        <p:grpSpPr>
          <a:xfrm>
            <a:off x="174625" y="1912937"/>
            <a:ext cx="370205" cy="368300"/>
            <a:chOff x="174625" y="1912937"/>
            <a:chExt cx="370205" cy="368300"/>
          </a:xfrm>
        </p:grpSpPr>
        <p:sp>
          <p:nvSpPr>
            <p:cNvPr id="7" name="object 7"/>
            <p:cNvSpPr/>
            <p:nvPr/>
          </p:nvSpPr>
          <p:spPr>
            <a:xfrm>
              <a:off x="179387" y="1917700"/>
              <a:ext cx="360680" cy="358775"/>
            </a:xfrm>
            <a:custGeom>
              <a:rect l="l" t="t" r="r" b="b"/>
              <a:pathLst>
                <a:path w="360680" h="358775">
                  <a:moveTo>
                    <a:pt x="180181" y="358775"/>
                  </a:moveTo>
                  <a:lnTo>
                    <a:pt x="132279" y="352367"/>
                  </a:lnTo>
                  <a:lnTo>
                    <a:pt x="89237" y="334284"/>
                  </a:lnTo>
                  <a:lnTo>
                    <a:pt x="52771" y="306235"/>
                  </a:lnTo>
                  <a:lnTo>
                    <a:pt x="24598" y="269930"/>
                  </a:lnTo>
                  <a:lnTo>
                    <a:pt x="6435" y="227077"/>
                  </a:lnTo>
                  <a:lnTo>
                    <a:pt x="0" y="179387"/>
                  </a:lnTo>
                  <a:lnTo>
                    <a:pt x="6435" y="131697"/>
                  </a:lnTo>
                  <a:lnTo>
                    <a:pt x="24598" y="88844"/>
                  </a:lnTo>
                  <a:lnTo>
                    <a:pt x="52771" y="52539"/>
                  </a:lnTo>
                  <a:lnTo>
                    <a:pt x="89237" y="24490"/>
                  </a:lnTo>
                  <a:lnTo>
                    <a:pt x="132279" y="6407"/>
                  </a:lnTo>
                  <a:lnTo>
                    <a:pt x="180181" y="0"/>
                  </a:lnTo>
                  <a:lnTo>
                    <a:pt x="228082" y="6407"/>
                  </a:lnTo>
                  <a:lnTo>
                    <a:pt x="271124" y="24490"/>
                  </a:lnTo>
                  <a:lnTo>
                    <a:pt x="307590" y="52539"/>
                  </a:lnTo>
                  <a:lnTo>
                    <a:pt x="335763" y="88844"/>
                  </a:lnTo>
                  <a:lnTo>
                    <a:pt x="353926" y="131697"/>
                  </a:lnTo>
                  <a:lnTo>
                    <a:pt x="359615" y="173856"/>
                  </a:lnTo>
                  <a:lnTo>
                    <a:pt x="177111" y="173856"/>
                  </a:lnTo>
                  <a:lnTo>
                    <a:pt x="174625" y="176331"/>
                  </a:lnTo>
                  <a:lnTo>
                    <a:pt x="174625" y="182443"/>
                  </a:lnTo>
                  <a:lnTo>
                    <a:pt x="177111" y="184918"/>
                  </a:lnTo>
                  <a:lnTo>
                    <a:pt x="359615" y="184918"/>
                  </a:lnTo>
                  <a:lnTo>
                    <a:pt x="353926" y="227077"/>
                  </a:lnTo>
                  <a:lnTo>
                    <a:pt x="335763" y="269930"/>
                  </a:lnTo>
                  <a:lnTo>
                    <a:pt x="307590" y="306235"/>
                  </a:lnTo>
                  <a:lnTo>
                    <a:pt x="271124" y="334284"/>
                  </a:lnTo>
                  <a:lnTo>
                    <a:pt x="228082" y="352367"/>
                  </a:lnTo>
                  <a:lnTo>
                    <a:pt x="180181" y="358775"/>
                  </a:lnTo>
                  <a:close/>
                </a:path>
                <a:path w="360680" h="358775">
                  <a:moveTo>
                    <a:pt x="359615" y="184918"/>
                  </a:moveTo>
                  <a:lnTo>
                    <a:pt x="183250" y="184918"/>
                  </a:lnTo>
                  <a:lnTo>
                    <a:pt x="185736" y="182443"/>
                  </a:lnTo>
                  <a:lnTo>
                    <a:pt x="185736" y="176331"/>
                  </a:lnTo>
                  <a:lnTo>
                    <a:pt x="183250" y="173856"/>
                  </a:lnTo>
                  <a:lnTo>
                    <a:pt x="359615" y="173856"/>
                  </a:lnTo>
                  <a:lnTo>
                    <a:pt x="360362" y="179387"/>
                  </a:lnTo>
                  <a:lnTo>
                    <a:pt x="359615" y="184918"/>
                  </a:lnTo>
                  <a:close/>
                </a:path>
              </a:pathLst>
            </a:custGeom>
            <a:solidFill>
              <a:srgbClr val="CC66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179387" y="1917700"/>
              <a:ext cx="360680" cy="358775"/>
            </a:xfrm>
            <a:custGeom>
              <a:rect l="l" t="t" r="r" b="b"/>
              <a:pathLst>
                <a:path w="360680" h="358775">
                  <a:moveTo>
                    <a:pt x="0" y="179387"/>
                  </a:moveTo>
                  <a:lnTo>
                    <a:pt x="6435" y="131697"/>
                  </a:lnTo>
                  <a:lnTo>
                    <a:pt x="24598" y="88844"/>
                  </a:lnTo>
                  <a:lnTo>
                    <a:pt x="52771" y="52539"/>
                  </a:lnTo>
                  <a:lnTo>
                    <a:pt x="89237" y="24490"/>
                  </a:lnTo>
                  <a:lnTo>
                    <a:pt x="132279" y="6407"/>
                  </a:lnTo>
                  <a:lnTo>
                    <a:pt x="180181" y="0"/>
                  </a:lnTo>
                  <a:lnTo>
                    <a:pt x="228082" y="6407"/>
                  </a:lnTo>
                  <a:lnTo>
                    <a:pt x="271124" y="24490"/>
                  </a:lnTo>
                  <a:lnTo>
                    <a:pt x="307590" y="52539"/>
                  </a:lnTo>
                  <a:lnTo>
                    <a:pt x="335763" y="88844"/>
                  </a:lnTo>
                  <a:lnTo>
                    <a:pt x="353926" y="131697"/>
                  </a:lnTo>
                  <a:lnTo>
                    <a:pt x="360362" y="179387"/>
                  </a:lnTo>
                  <a:lnTo>
                    <a:pt x="353926" y="227077"/>
                  </a:lnTo>
                  <a:lnTo>
                    <a:pt x="335763" y="269930"/>
                  </a:lnTo>
                  <a:lnTo>
                    <a:pt x="307590" y="306235"/>
                  </a:lnTo>
                  <a:lnTo>
                    <a:pt x="271124" y="334284"/>
                  </a:lnTo>
                  <a:lnTo>
                    <a:pt x="228082" y="352367"/>
                  </a:lnTo>
                  <a:lnTo>
                    <a:pt x="180181" y="358775"/>
                  </a:lnTo>
                  <a:lnTo>
                    <a:pt x="132279" y="352367"/>
                  </a:lnTo>
                  <a:lnTo>
                    <a:pt x="89237" y="334284"/>
                  </a:lnTo>
                  <a:lnTo>
                    <a:pt x="52771" y="306235"/>
                  </a:lnTo>
                  <a:lnTo>
                    <a:pt x="24598" y="269930"/>
                  </a:lnTo>
                  <a:lnTo>
                    <a:pt x="6435" y="227077"/>
                  </a:lnTo>
                  <a:lnTo>
                    <a:pt x="0" y="179387"/>
                  </a:lnTo>
                  <a:close/>
                </a:path>
                <a:path w="360680" h="358775">
                  <a:moveTo>
                    <a:pt x="174625" y="179387"/>
                  </a:moveTo>
                  <a:lnTo>
                    <a:pt x="174625" y="182443"/>
                  </a:lnTo>
                  <a:lnTo>
                    <a:pt x="177111" y="184918"/>
                  </a:lnTo>
                  <a:lnTo>
                    <a:pt x="180181" y="184918"/>
                  </a:lnTo>
                  <a:lnTo>
                    <a:pt x="183250" y="184918"/>
                  </a:lnTo>
                  <a:lnTo>
                    <a:pt x="185736" y="182443"/>
                  </a:lnTo>
                  <a:lnTo>
                    <a:pt x="185736" y="179387"/>
                  </a:lnTo>
                  <a:lnTo>
                    <a:pt x="185736" y="176331"/>
                  </a:lnTo>
                  <a:lnTo>
                    <a:pt x="183250" y="173856"/>
                  </a:lnTo>
                  <a:lnTo>
                    <a:pt x="180181" y="173856"/>
                  </a:lnTo>
                  <a:lnTo>
                    <a:pt x="177111" y="173856"/>
                  </a:lnTo>
                  <a:lnTo>
                    <a:pt x="174625" y="176331"/>
                  </a:lnTo>
                  <a:lnTo>
                    <a:pt x="174625" y="179387"/>
                  </a:lnTo>
                  <a:close/>
                </a:path>
              </a:pathLst>
            </a:custGeom>
            <a:ln w="9525">
              <a:solidFill>
                <a:srgbClr val="CC66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9" name="object 9"/>
          <p:cNvGrpSpPr/>
          <p:nvPr/>
        </p:nvGrpSpPr>
        <p:grpSpPr>
          <a:xfrm>
            <a:off x="38100" y="4584700"/>
            <a:ext cx="9105900" cy="1571625"/>
            <a:chOff x="38100" y="4584700"/>
            <a:chExt cx="9105900" cy="1571625"/>
          </a:xfrm>
        </p:grpSpPr>
        <p:pic>
          <p:nvPicPr>
            <p:cNvPr id="10" name="object 1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8100" y="4584700"/>
              <a:ext cx="3997325" cy="1571625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2120900" y="4584700"/>
              <a:ext cx="5100638" cy="1571625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7099300" y="4584700"/>
              <a:ext cx="2044700" cy="1571625"/>
            </a:xfrm>
            <a:prstGeom prst="rect">
              <a:avLst/>
            </a:prstGeom>
          </p:spPr>
        </p:pic>
      </p:grpSp>
      <p:sp>
        <p:nvSpPr>
          <p:cNvPr id="13" name="object 13"/>
          <p:cNvSpPr txBox="1"/>
          <p:nvPr/>
        </p:nvSpPr>
        <p:spPr>
          <a:xfrm>
            <a:off x="611842" y="1716460"/>
            <a:ext cx="8241665" cy="2846070"/>
          </a:xfrm>
          <a:prstGeom prst="rect">
            <a:avLst/>
          </a:prstGeom>
        </p:spPr>
        <p:txBody>
          <a:bodyPr vert="horz" wrap="square" lIns="0" tIns="1416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15"/>
              </a:spcBef>
            </a:pPr>
            <a:r>
              <a:rPr sz="2400" b="1" spc="-10">
                <a:latin typeface="Microsoft JhengHei"/>
                <a:cs typeface="Microsoft JhengHei"/>
              </a:rPr>
              <a:t>国外发展概况</a:t>
            </a:r>
            <a:endParaRPr sz="2400">
              <a:latin typeface="Microsoft JhengHei"/>
              <a:cs typeface="Microsoft JhengHei"/>
            </a:endParaRPr>
          </a:p>
          <a:p>
            <a:pPr marL="73025" marR="5080" indent="584200">
              <a:lnSpc>
                <a:spcPct val="120000"/>
              </a:lnSpc>
              <a:spcBef>
                <a:spcPts val="440"/>
              </a:spcBef>
            </a:pPr>
            <a:r>
              <a:rPr sz="2400" b="1" spc="-200">
                <a:latin typeface="Microsoft JhengHei"/>
                <a:cs typeface="Microsoft JhengHei"/>
              </a:rPr>
              <a:t>2001</a:t>
            </a:r>
            <a:r>
              <a:rPr sz="2400" b="1" spc="10">
                <a:latin typeface="Microsoft JhengHei"/>
                <a:cs typeface="Microsoft JhengHei"/>
              </a:rPr>
              <a:t>年起，“国际啦啦操联合会”</a:t>
            </a:r>
            <a:r>
              <a:rPr sz="2400" b="1" spc="50">
                <a:latin typeface="Microsoft JhengHei"/>
                <a:cs typeface="Microsoft JhengHei"/>
              </a:rPr>
              <a:t>（</a:t>
            </a:r>
            <a:r>
              <a:rPr sz="2400" b="1" spc="25">
                <a:latin typeface="Microsoft JhengHei"/>
                <a:cs typeface="Microsoft JhengHei"/>
              </a:rPr>
              <a:t>以下简称</a:t>
            </a:r>
            <a:r>
              <a:rPr sz="2400" b="1" spc="-80">
                <a:latin typeface="Microsoft JhengHei"/>
                <a:cs typeface="Microsoft JhengHei"/>
              </a:rPr>
              <a:t>“ICU”）</a:t>
            </a:r>
            <a:r>
              <a:rPr sz="2400" b="1" spc="25">
                <a:latin typeface="Microsoft JhengHei"/>
                <a:cs typeface="Microsoft JhengHei"/>
              </a:rPr>
              <a:t>开始举办世界啦啦操锦标赛，据不完全统计,</a:t>
            </a:r>
            <a:r>
              <a:rPr sz="2400" b="1" spc="-10">
                <a:latin typeface="Microsoft JhengHei"/>
                <a:cs typeface="Microsoft JhengHei"/>
              </a:rPr>
              <a:t>目前为止已有</a:t>
            </a:r>
            <a:r>
              <a:rPr sz="2400" b="1" spc="-50">
                <a:latin typeface="Microsoft JhengHei"/>
                <a:cs typeface="Microsoft JhengHei"/>
              </a:rPr>
              <a:t> </a:t>
            </a:r>
            <a:r>
              <a:rPr sz="2400" b="1" spc="-250">
                <a:latin typeface="Microsoft JhengHei"/>
                <a:cs typeface="Microsoft JhengHei"/>
              </a:rPr>
              <a:t>105</a:t>
            </a:r>
            <a:r>
              <a:rPr sz="2400" b="1" spc="-5">
                <a:latin typeface="Microsoft JhengHei"/>
                <a:cs typeface="Microsoft JhengHei"/>
              </a:rPr>
              <a:t>个国家或地区成为成员单位并广泛开展啦啦操运动，参加</a:t>
            </a:r>
            <a:r>
              <a:rPr sz="2400" b="1">
                <a:latin typeface="Microsoft JhengHei"/>
                <a:cs typeface="Microsoft JhengHei"/>
              </a:rPr>
              <a:t>该项运动的人数已超过</a:t>
            </a:r>
            <a:r>
              <a:rPr sz="2400" b="1" spc="-250">
                <a:latin typeface="Microsoft JhengHei"/>
                <a:cs typeface="Microsoft JhengHei"/>
              </a:rPr>
              <a:t>800</a:t>
            </a:r>
            <a:r>
              <a:rPr sz="2400" b="1" spc="-20">
                <a:latin typeface="Microsoft JhengHei"/>
                <a:cs typeface="Microsoft JhengHei"/>
              </a:rPr>
              <a:t>余万。</a:t>
            </a:r>
            <a:endParaRPr sz="2400">
              <a:latin typeface="Microsoft JhengHei"/>
              <a:cs typeface="Microsoft JhengHei"/>
            </a:endParaRPr>
          </a:p>
          <a:p>
            <a:pPr marL="319405">
              <a:lnSpc>
                <a:spcPct val="100000"/>
              </a:lnSpc>
              <a:spcBef>
                <a:spcPts val="1170"/>
              </a:spcBef>
            </a:pPr>
            <a:r>
              <a:rPr sz="2400" spc="-5">
                <a:solidFill>
                  <a:srgbClr val="0000FF"/>
                </a:solidFill>
                <a:latin typeface="微软雅黑"/>
                <a:cs typeface="微软雅黑"/>
              </a:rPr>
              <a:t>在很多国家，啦啦操已成为百年校园体育运动项目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6512" y="1052512"/>
            <a:ext cx="9107805" cy="857250"/>
          </a:xfrm>
          <a:custGeom>
            <a:rect l="l" t="t" r="r" b="b"/>
            <a:pathLst>
              <a:path w="9107805" h="857250">
                <a:moveTo>
                  <a:pt x="0" y="0"/>
                </a:moveTo>
                <a:lnTo>
                  <a:pt x="9107487" y="0"/>
                </a:lnTo>
                <a:lnTo>
                  <a:pt x="9107487" y="857249"/>
                </a:lnTo>
                <a:lnTo>
                  <a:pt x="0" y="857249"/>
                </a:lnTo>
                <a:lnTo>
                  <a:pt x="0" y="0"/>
                </a:lnTo>
                <a:close/>
              </a:path>
            </a:pathLst>
          </a:custGeom>
          <a:solidFill>
            <a:srgbClr val="C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14418" y="1257783"/>
            <a:ext cx="8588375" cy="4216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600" b="0" spc="-10">
                <a:solidFill>
                  <a:srgbClr val="FFFFFF"/>
                </a:solidFill>
                <a:latin typeface="微软雅黑"/>
                <a:cs typeface="微软雅黑"/>
              </a:rPr>
              <a:t>2013</a:t>
            </a:r>
            <a:r>
              <a:rPr sz="2600" b="0">
                <a:solidFill>
                  <a:srgbClr val="FFFFFF"/>
                </a:solidFill>
                <a:latin typeface="微软雅黑"/>
                <a:cs typeface="微软雅黑"/>
              </a:rPr>
              <a:t>年5</a:t>
            </a:r>
            <a:r>
              <a:rPr sz="2600" b="0" spc="-5">
                <a:solidFill>
                  <a:srgbClr val="FFFFFF"/>
                </a:solidFill>
                <a:latin typeface="微软雅黑"/>
                <a:cs typeface="微软雅黑"/>
              </a:rPr>
              <a:t>月啦啦操被国际单项体育联盟认证为独立体育项目</a:t>
            </a:r>
            <a:endParaRPr sz="26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56540" y="3534251"/>
            <a:ext cx="4826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5">
                <a:latin typeface="Microsoft JhengHei"/>
                <a:cs typeface="Microsoft JhengHei"/>
              </a:rPr>
              <a:t>足球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613852" y="3534251"/>
            <a:ext cx="4826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5">
                <a:latin typeface="Microsoft JhengHei"/>
                <a:cs typeface="Microsoft JhengHei"/>
              </a:rPr>
              <a:t>体操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114039" y="3534251"/>
            <a:ext cx="7112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0">
                <a:latin typeface="Microsoft JhengHei"/>
                <a:cs typeface="Microsoft JhengHei"/>
              </a:rPr>
              <a:t>啦啦操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042978" y="3546951"/>
            <a:ext cx="4826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5">
                <a:latin typeface="Microsoft JhengHei"/>
                <a:cs typeface="Microsoft JhengHei"/>
              </a:rPr>
              <a:t>游泳</a:t>
            </a:r>
            <a:endParaRPr sz="18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685665" y="3534251"/>
            <a:ext cx="4826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5">
                <a:latin typeface="Microsoft JhengHei"/>
                <a:cs typeface="Microsoft JhengHei"/>
              </a:rPr>
              <a:t>田径</a:t>
            </a:r>
            <a:endParaRPr sz="1800">
              <a:latin typeface="Microsoft JhengHei"/>
              <a:cs typeface="Microsoft JhengHei"/>
            </a:endParaRPr>
          </a:p>
        </p:txBody>
      </p:sp>
      <p:pic>
        <p:nvPicPr>
          <p:cNvPr id="9" name="object 9"/>
          <p:cNvPicPr/>
          <p:nvPr/>
        </p:nvPicPr>
        <p:blipFill>
          <a:blip r:embed="rId2"/>
          <a:stretch>
            <a:fillRect/>
          </a:stretch>
        </p:blipFill>
        <p:spPr>
          <a:xfrm>
            <a:off x="177800" y="3937000"/>
            <a:ext cx="928687" cy="1571625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3"/>
          <a:stretch>
            <a:fillRect/>
          </a:stretch>
        </p:blipFill>
        <p:spPr>
          <a:xfrm>
            <a:off x="4470400" y="3937000"/>
            <a:ext cx="1000125" cy="1571625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4"/>
          <a:stretch>
            <a:fillRect/>
          </a:stretch>
        </p:blipFill>
        <p:spPr>
          <a:xfrm>
            <a:off x="1409700" y="3937000"/>
            <a:ext cx="1000125" cy="1571625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5"/>
          <a:stretch>
            <a:fillRect/>
          </a:stretch>
        </p:blipFill>
        <p:spPr>
          <a:xfrm>
            <a:off x="5892800" y="3937000"/>
            <a:ext cx="985838" cy="1571625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6"/>
          <a:stretch>
            <a:fillRect/>
          </a:stretch>
        </p:blipFill>
        <p:spPr>
          <a:xfrm>
            <a:off x="2946400" y="3937000"/>
            <a:ext cx="1071561" cy="1571625"/>
          </a:xfrm>
          <a:prstGeom prst="rect">
            <a:avLst/>
          </a:prstGeom>
        </p:spPr>
      </p:pic>
      <p:grpSp>
        <p:nvGrpSpPr>
          <p:cNvPr id="14" name="object 14"/>
          <p:cNvGrpSpPr/>
          <p:nvPr/>
        </p:nvGrpSpPr>
        <p:grpSpPr>
          <a:xfrm>
            <a:off x="5973150" y="2263231"/>
            <a:ext cx="3124200" cy="3228975"/>
            <a:chOff x="5973150" y="2263231"/>
            <a:chExt cx="3124200" cy="3228975"/>
          </a:xfrm>
        </p:grpSpPr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204790" y="3015793"/>
              <a:ext cx="1892282" cy="2476054"/>
            </a:xfrm>
            <a:prstGeom prst="rect">
              <a:avLst/>
            </a:prstGeom>
          </p:spPr>
        </p:pic>
        <p:sp>
          <p:nvSpPr>
            <p:cNvPr id="16" name="object 16"/>
            <p:cNvSpPr/>
            <p:nvPr/>
          </p:nvSpPr>
          <p:spPr>
            <a:xfrm>
              <a:off x="5973150" y="2263231"/>
              <a:ext cx="2032635" cy="1337310"/>
            </a:xfrm>
            <a:custGeom>
              <a:rect l="l" t="t" r="r" b="b"/>
              <a:pathLst>
                <a:path w="2032632" h="1337310">
                  <a:moveTo>
                    <a:pt x="130527" y="375884"/>
                  </a:moveTo>
                  <a:lnTo>
                    <a:pt x="821069" y="164765"/>
                  </a:lnTo>
                  <a:lnTo>
                    <a:pt x="785988" y="138909"/>
                  </a:lnTo>
                  <a:lnTo>
                    <a:pt x="745989" y="121863"/>
                  </a:lnTo>
                  <a:lnTo>
                    <a:pt x="702801" y="113606"/>
                  </a:lnTo>
                  <a:lnTo>
                    <a:pt x="658155" y="114119"/>
                  </a:lnTo>
                  <a:lnTo>
                    <a:pt x="613782" y="123381"/>
                  </a:lnTo>
                  <a:lnTo>
                    <a:pt x="571411" y="141374"/>
                  </a:lnTo>
                  <a:lnTo>
                    <a:pt x="532774" y="168076"/>
                  </a:lnTo>
                  <a:lnTo>
                    <a:pt x="501680" y="201082"/>
                  </a:lnTo>
                  <a:lnTo>
                    <a:pt x="479224" y="239012"/>
                  </a:lnTo>
                  <a:lnTo>
                    <a:pt x="144553" y="341331"/>
                  </a:lnTo>
                  <a:lnTo>
                    <a:pt x="143528" y="342997"/>
                  </a:lnTo>
                  <a:lnTo>
                    <a:pt x="130527" y="375884"/>
                  </a:lnTo>
                  <a:close/>
                </a:path>
                <a:path w="2032632" h="1337310">
                  <a:moveTo>
                    <a:pt x="144553" y="341331"/>
                  </a:moveTo>
                  <a:lnTo>
                    <a:pt x="479224" y="239012"/>
                  </a:lnTo>
                  <a:lnTo>
                    <a:pt x="438970" y="221815"/>
                  </a:lnTo>
                  <a:lnTo>
                    <a:pt x="396381" y="212695"/>
                  </a:lnTo>
                  <a:lnTo>
                    <a:pt x="352730" y="211360"/>
                  </a:lnTo>
                  <a:lnTo>
                    <a:pt x="309288" y="217519"/>
                  </a:lnTo>
                  <a:lnTo>
                    <a:pt x="267325" y="230883"/>
                  </a:lnTo>
                  <a:lnTo>
                    <a:pt x="228115" y="251159"/>
                  </a:lnTo>
                  <a:lnTo>
                    <a:pt x="192927" y="278058"/>
                  </a:lnTo>
                  <a:lnTo>
                    <a:pt x="163034" y="311289"/>
                  </a:lnTo>
                  <a:lnTo>
                    <a:pt x="144553" y="341331"/>
                  </a:lnTo>
                  <a:close/>
                </a:path>
                <a:path w="2032632" h="1337310">
                  <a:moveTo>
                    <a:pt x="123340" y="434398"/>
                  </a:moveTo>
                  <a:lnTo>
                    <a:pt x="1218731" y="99503"/>
                  </a:lnTo>
                  <a:lnTo>
                    <a:pt x="1180731" y="72172"/>
                  </a:lnTo>
                  <a:lnTo>
                    <a:pt x="1138156" y="53178"/>
                  </a:lnTo>
                  <a:lnTo>
                    <a:pt x="1092425" y="42474"/>
                  </a:lnTo>
                  <a:lnTo>
                    <a:pt x="1044955" y="40011"/>
                  </a:lnTo>
                  <a:lnTo>
                    <a:pt x="997166" y="45741"/>
                  </a:lnTo>
                  <a:lnTo>
                    <a:pt x="950474" y="59613"/>
                  </a:lnTo>
                  <a:lnTo>
                    <a:pt x="906298" y="81581"/>
                  </a:lnTo>
                  <a:lnTo>
                    <a:pt x="866057" y="111595"/>
                  </a:lnTo>
                  <a:lnTo>
                    <a:pt x="830769" y="150505"/>
                  </a:lnTo>
                  <a:lnTo>
                    <a:pt x="821069" y="164765"/>
                  </a:lnTo>
                  <a:lnTo>
                    <a:pt x="130527" y="375884"/>
                  </a:lnTo>
                  <a:lnTo>
                    <a:pt x="130252" y="376581"/>
                  </a:lnTo>
                  <a:lnTo>
                    <a:pt x="123432" y="411274"/>
                  </a:lnTo>
                  <a:lnTo>
                    <a:pt x="123340" y="434398"/>
                  </a:lnTo>
                  <a:close/>
                </a:path>
                <a:path w="2032632" h="1337310">
                  <a:moveTo>
                    <a:pt x="1904092" y="853104"/>
                  </a:moveTo>
                  <a:lnTo>
                    <a:pt x="1944369" y="831341"/>
                  </a:lnTo>
                  <a:lnTo>
                    <a:pt x="1978383" y="802941"/>
                  </a:lnTo>
                  <a:lnTo>
                    <a:pt x="2005099" y="769212"/>
                  </a:lnTo>
                  <a:lnTo>
                    <a:pt x="2023481" y="731459"/>
                  </a:lnTo>
                  <a:lnTo>
                    <a:pt x="2032494" y="690992"/>
                  </a:lnTo>
                  <a:lnTo>
                    <a:pt x="2031102" y="649118"/>
                  </a:lnTo>
                  <a:lnTo>
                    <a:pt x="2019946" y="611459"/>
                  </a:lnTo>
                  <a:lnTo>
                    <a:pt x="1999995" y="577848"/>
                  </a:lnTo>
                  <a:lnTo>
                    <a:pt x="1972109" y="549396"/>
                  </a:lnTo>
                  <a:lnTo>
                    <a:pt x="1937147" y="527220"/>
                  </a:lnTo>
                  <a:lnTo>
                    <a:pt x="1969913" y="485960"/>
                  </a:lnTo>
                  <a:lnTo>
                    <a:pt x="1989402" y="440714"/>
                  </a:lnTo>
                  <a:lnTo>
                    <a:pt x="1995634" y="393940"/>
                  </a:lnTo>
                  <a:lnTo>
                    <a:pt x="1988631" y="348100"/>
                  </a:lnTo>
                  <a:lnTo>
                    <a:pt x="1968412" y="305655"/>
                  </a:lnTo>
                  <a:lnTo>
                    <a:pt x="1934999" y="269064"/>
                  </a:lnTo>
                  <a:lnTo>
                    <a:pt x="1897148" y="245101"/>
                  </a:lnTo>
                  <a:lnTo>
                    <a:pt x="1854083" y="230334"/>
                  </a:lnTo>
                  <a:lnTo>
                    <a:pt x="1807679" y="225179"/>
                  </a:lnTo>
                  <a:lnTo>
                    <a:pt x="1759809" y="230050"/>
                  </a:lnTo>
                  <a:lnTo>
                    <a:pt x="1756965" y="226649"/>
                  </a:lnTo>
                  <a:lnTo>
                    <a:pt x="1746395" y="182368"/>
                  </a:lnTo>
                  <a:lnTo>
                    <a:pt x="1728383" y="141800"/>
                  </a:lnTo>
                  <a:lnTo>
                    <a:pt x="1703657" y="105398"/>
                  </a:lnTo>
                  <a:lnTo>
                    <a:pt x="1672944" y="73620"/>
                  </a:lnTo>
                  <a:lnTo>
                    <a:pt x="1636971" y="46919"/>
                  </a:lnTo>
                  <a:lnTo>
                    <a:pt x="1596466" y="25751"/>
                  </a:lnTo>
                  <a:lnTo>
                    <a:pt x="1552156" y="10572"/>
                  </a:lnTo>
                  <a:lnTo>
                    <a:pt x="1504769" y="1836"/>
                  </a:lnTo>
                  <a:lnTo>
                    <a:pt x="1455031" y="0"/>
                  </a:lnTo>
                  <a:lnTo>
                    <a:pt x="1403671" y="5517"/>
                  </a:lnTo>
                  <a:lnTo>
                    <a:pt x="1352170" y="18741"/>
                  </a:lnTo>
                  <a:lnTo>
                    <a:pt x="1303528" y="39144"/>
                  </a:lnTo>
                  <a:lnTo>
                    <a:pt x="1258722" y="66230"/>
                  </a:lnTo>
                  <a:lnTo>
                    <a:pt x="1218730" y="99503"/>
                  </a:lnTo>
                  <a:lnTo>
                    <a:pt x="123340" y="434398"/>
                  </a:lnTo>
                  <a:lnTo>
                    <a:pt x="123293" y="446308"/>
                  </a:lnTo>
                  <a:lnTo>
                    <a:pt x="82408" y="475597"/>
                  </a:lnTo>
                  <a:lnTo>
                    <a:pt x="49275" y="510149"/>
                  </a:lnTo>
                  <a:lnTo>
                    <a:pt x="24255" y="548711"/>
                  </a:lnTo>
                  <a:lnTo>
                    <a:pt x="7709" y="590032"/>
                  </a:lnTo>
                  <a:lnTo>
                    <a:pt x="0" y="632857"/>
                  </a:lnTo>
                  <a:lnTo>
                    <a:pt x="1486" y="675935"/>
                  </a:lnTo>
                  <a:lnTo>
                    <a:pt x="12531" y="718013"/>
                  </a:lnTo>
                  <a:lnTo>
                    <a:pt x="33498" y="757842"/>
                  </a:lnTo>
                  <a:lnTo>
                    <a:pt x="53031" y="782263"/>
                  </a:lnTo>
                  <a:lnTo>
                    <a:pt x="37163" y="827190"/>
                  </a:lnTo>
                  <a:lnTo>
                    <a:pt x="29569" y="872082"/>
                  </a:lnTo>
                  <a:lnTo>
                    <a:pt x="29897" y="916198"/>
                  </a:lnTo>
                  <a:lnTo>
                    <a:pt x="37793" y="958800"/>
                  </a:lnTo>
                  <a:lnTo>
                    <a:pt x="52905" y="999149"/>
                  </a:lnTo>
                  <a:lnTo>
                    <a:pt x="74881" y="1036505"/>
                  </a:lnTo>
                  <a:lnTo>
                    <a:pt x="103367" y="1070130"/>
                  </a:lnTo>
                  <a:lnTo>
                    <a:pt x="138011" y="1099285"/>
                  </a:lnTo>
                  <a:lnTo>
                    <a:pt x="178460" y="1123230"/>
                  </a:lnTo>
                  <a:lnTo>
                    <a:pt x="224361" y="1141226"/>
                  </a:lnTo>
                  <a:lnTo>
                    <a:pt x="262880" y="1150429"/>
                  </a:lnTo>
                  <a:lnTo>
                    <a:pt x="302602" y="1155023"/>
                  </a:lnTo>
                  <a:lnTo>
                    <a:pt x="343031" y="1154980"/>
                  </a:lnTo>
                  <a:lnTo>
                    <a:pt x="383671" y="1150269"/>
                  </a:lnTo>
                  <a:lnTo>
                    <a:pt x="400831" y="1189982"/>
                  </a:lnTo>
                  <a:lnTo>
                    <a:pt x="425143" y="1224802"/>
                  </a:lnTo>
                  <a:lnTo>
                    <a:pt x="455668" y="1254314"/>
                  </a:lnTo>
                  <a:lnTo>
                    <a:pt x="491465" y="1278106"/>
                  </a:lnTo>
                  <a:lnTo>
                    <a:pt x="500567" y="1282111"/>
                  </a:lnTo>
                  <a:lnTo>
                    <a:pt x="1858587" y="866922"/>
                  </a:lnTo>
                  <a:lnTo>
                    <a:pt x="1904092" y="853104"/>
                  </a:lnTo>
                  <a:close/>
                </a:path>
                <a:path w="2032632" h="1337310">
                  <a:moveTo>
                    <a:pt x="1598761" y="1115055"/>
                  </a:moveTo>
                  <a:lnTo>
                    <a:pt x="1642838" y="1099307"/>
                  </a:lnTo>
                  <a:lnTo>
                    <a:pt x="1684595" y="1078835"/>
                  </a:lnTo>
                  <a:lnTo>
                    <a:pt x="1723498" y="1053939"/>
                  </a:lnTo>
                  <a:lnTo>
                    <a:pt x="1759016" y="1024919"/>
                  </a:lnTo>
                  <a:lnTo>
                    <a:pt x="1790616" y="992072"/>
                  </a:lnTo>
                  <a:lnTo>
                    <a:pt x="1817767" y="955700"/>
                  </a:lnTo>
                  <a:lnTo>
                    <a:pt x="1839935" y="916101"/>
                  </a:lnTo>
                  <a:lnTo>
                    <a:pt x="1856588" y="873575"/>
                  </a:lnTo>
                  <a:lnTo>
                    <a:pt x="1858587" y="866922"/>
                  </a:lnTo>
                  <a:lnTo>
                    <a:pt x="500567" y="1282111"/>
                  </a:lnTo>
                  <a:lnTo>
                    <a:pt x="531594" y="1295762"/>
                  </a:lnTo>
                  <a:lnTo>
                    <a:pt x="566536" y="1304681"/>
                  </a:lnTo>
                  <a:lnTo>
                    <a:pt x="842357" y="1220355"/>
                  </a:lnTo>
                  <a:lnTo>
                    <a:pt x="872937" y="1255411"/>
                  </a:lnTo>
                  <a:lnTo>
                    <a:pt x="903056" y="1279778"/>
                  </a:lnTo>
                  <a:lnTo>
                    <a:pt x="1409885" y="1124825"/>
                  </a:lnTo>
                  <a:lnTo>
                    <a:pt x="1457924" y="1130965"/>
                  </a:lnTo>
                  <a:lnTo>
                    <a:pt x="1505772" y="1131183"/>
                  </a:lnTo>
                  <a:lnTo>
                    <a:pt x="1552894" y="1125780"/>
                  </a:lnTo>
                  <a:lnTo>
                    <a:pt x="1598761" y="1115055"/>
                  </a:lnTo>
                  <a:close/>
                </a:path>
                <a:path w="2032632" h="1337310">
                  <a:moveTo>
                    <a:pt x="716621" y="1296767"/>
                  </a:moveTo>
                  <a:lnTo>
                    <a:pt x="751781" y="1283368"/>
                  </a:lnTo>
                  <a:lnTo>
                    <a:pt x="784757" y="1265984"/>
                  </a:lnTo>
                  <a:lnTo>
                    <a:pt x="815099" y="1244888"/>
                  </a:lnTo>
                  <a:lnTo>
                    <a:pt x="842357" y="1220355"/>
                  </a:lnTo>
                  <a:lnTo>
                    <a:pt x="566536" y="1304681"/>
                  </a:lnTo>
                  <a:lnTo>
                    <a:pt x="575114" y="1306871"/>
                  </a:lnTo>
                  <a:lnTo>
                    <a:pt x="621085" y="1311017"/>
                  </a:lnTo>
                  <a:lnTo>
                    <a:pt x="668568" y="1307787"/>
                  </a:lnTo>
                  <a:lnTo>
                    <a:pt x="716621" y="1296767"/>
                  </a:lnTo>
                  <a:close/>
                </a:path>
                <a:path w="2032632" h="1337310">
                  <a:moveTo>
                    <a:pt x="1184224" y="1324037"/>
                  </a:moveTo>
                  <a:lnTo>
                    <a:pt x="1231830" y="1307042"/>
                  </a:lnTo>
                  <a:lnTo>
                    <a:pt x="1277532" y="1282961"/>
                  </a:lnTo>
                  <a:lnTo>
                    <a:pt x="1321108" y="1250889"/>
                  </a:lnTo>
                  <a:lnTo>
                    <a:pt x="1358191" y="1213247"/>
                  </a:lnTo>
                  <a:lnTo>
                    <a:pt x="1388032" y="1170928"/>
                  </a:lnTo>
                  <a:lnTo>
                    <a:pt x="1409885" y="1124825"/>
                  </a:lnTo>
                  <a:lnTo>
                    <a:pt x="903056" y="1279778"/>
                  </a:lnTo>
                  <a:lnTo>
                    <a:pt x="948996" y="1307228"/>
                  </a:lnTo>
                  <a:lnTo>
                    <a:pt x="992681" y="1323731"/>
                  </a:lnTo>
                  <a:lnTo>
                    <a:pt x="1038942" y="1333793"/>
                  </a:lnTo>
                  <a:lnTo>
                    <a:pt x="1086884" y="1337284"/>
                  </a:lnTo>
                  <a:lnTo>
                    <a:pt x="1135610" y="1334075"/>
                  </a:lnTo>
                  <a:lnTo>
                    <a:pt x="1184224" y="1324037"/>
                  </a:lnTo>
                  <a:close/>
                </a:path>
              </a:pathLst>
            </a:custGeom>
            <a:solidFill>
              <a:srgbClr val="FFFF0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7" name="object 1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411476" y="3373443"/>
              <a:ext cx="267666" cy="269576"/>
            </a:xfrm>
            <a:prstGeom prst="rect">
              <a:avLst/>
            </a:prstGeom>
          </p:spPr>
        </p:pic>
      </p:grpSp>
      <p:sp>
        <p:nvSpPr>
          <p:cNvPr id="18" name="object 18"/>
          <p:cNvSpPr txBox="1"/>
          <p:nvPr/>
        </p:nvSpPr>
        <p:spPr>
          <a:xfrm>
            <a:off x="6185852" y="2761932"/>
            <a:ext cx="1549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10">
                <a:solidFill>
                  <a:srgbClr val="FF0000"/>
                </a:solidFill>
                <a:latin typeface="宋体"/>
                <a:cs typeface="宋体"/>
              </a:rPr>
              <a:t>都是单项赛事</a:t>
            </a:r>
            <a:endParaRPr sz="20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2000">
                <a:solidFill>
                  <a:srgbClr val="FF0000"/>
                </a:solidFill>
                <a:latin typeface="宋体"/>
                <a:cs typeface="宋体"/>
              </a:rPr>
              <a:t>！</a:t>
            </a:r>
            <a:endParaRPr sz="2000">
              <a:latin typeface="宋体"/>
              <a:cs typeface="宋体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3995737" y="2060575"/>
            <a:ext cx="897255" cy="1073150"/>
          </a:xfrm>
          <a:custGeom>
            <a:rect l="l" t="t" r="r" b="b"/>
            <a:pathLst>
              <a:path w="897253" h="1073150">
                <a:moveTo>
                  <a:pt x="224234" y="25244"/>
                </a:moveTo>
                <a:lnTo>
                  <a:pt x="224234" y="0"/>
                </a:lnTo>
                <a:lnTo>
                  <a:pt x="672703" y="0"/>
                </a:lnTo>
                <a:lnTo>
                  <a:pt x="672703" y="25244"/>
                </a:lnTo>
                <a:lnTo>
                  <a:pt x="224234" y="25244"/>
                </a:lnTo>
                <a:close/>
              </a:path>
              <a:path w="897253" h="1073150">
                <a:moveTo>
                  <a:pt x="224234" y="100981"/>
                </a:moveTo>
                <a:lnTo>
                  <a:pt x="224234" y="50489"/>
                </a:lnTo>
                <a:lnTo>
                  <a:pt x="672703" y="50489"/>
                </a:lnTo>
                <a:lnTo>
                  <a:pt x="672703" y="100981"/>
                </a:lnTo>
                <a:lnTo>
                  <a:pt x="224234" y="100981"/>
                </a:lnTo>
                <a:close/>
              </a:path>
              <a:path w="897253" h="1073150">
                <a:moveTo>
                  <a:pt x="0" y="669228"/>
                </a:moveTo>
                <a:lnTo>
                  <a:pt x="224234" y="669228"/>
                </a:lnTo>
                <a:lnTo>
                  <a:pt x="224234" y="126226"/>
                </a:lnTo>
                <a:lnTo>
                  <a:pt x="672703" y="126226"/>
                </a:lnTo>
                <a:lnTo>
                  <a:pt x="672703" y="669228"/>
                </a:lnTo>
                <a:lnTo>
                  <a:pt x="896937" y="669228"/>
                </a:lnTo>
                <a:lnTo>
                  <a:pt x="448468" y="1073150"/>
                </a:lnTo>
                <a:lnTo>
                  <a:pt x="0" y="669228"/>
                </a:lnTo>
                <a:close/>
              </a:path>
            </a:pathLst>
          </a:custGeom>
          <a:solidFill>
            <a:srgbClr val="FF99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 txBox="1"/>
          <p:nvPr/>
        </p:nvSpPr>
        <p:spPr>
          <a:xfrm>
            <a:off x="4289707" y="2238057"/>
            <a:ext cx="327660" cy="711200"/>
          </a:xfrm>
          <a:prstGeom prst="rect">
            <a:avLst/>
          </a:prstGeom>
        </p:spPr>
        <p:txBody>
          <a:bodyPr vert="vert" wrap="square" lIns="0" tIns="2603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4"/>
              </a:spcBef>
            </a:pPr>
            <a:r>
              <a:rPr sz="1800" spc="-20">
                <a:latin typeface="微软雅黑"/>
                <a:cs typeface="微软雅黑"/>
              </a:rPr>
              <a:t>意味着</a:t>
            </a:r>
            <a:endParaRPr sz="1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62000" y="2781300"/>
            <a:ext cx="1428750" cy="1196975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395288" y="1485900"/>
            <a:ext cx="2487930" cy="1152525"/>
          </a:xfrm>
          <a:prstGeom prst="rect">
            <a:avLst/>
          </a:prstGeom>
          <a:ln w="19050">
            <a:solidFill>
              <a:srgbClr val="FF9900"/>
            </a:solidFill>
          </a:ln>
        </p:spPr>
        <p:txBody>
          <a:bodyPr vert="horz" wrap="square" lIns="0" tIns="252729" rIns="0" bIns="0" rtlCol="0">
            <a:spAutoFit/>
          </a:bodyPr>
          <a:lstStyle/>
          <a:p>
            <a:pPr marL="295910">
              <a:lnSpc>
                <a:spcPct val="100000"/>
              </a:lnSpc>
              <a:spcBef>
                <a:spcPts val="1989"/>
              </a:spcBef>
            </a:pPr>
            <a:r>
              <a:rPr sz="1800" b="1" spc="-10">
                <a:solidFill>
                  <a:srgbClr val="FF0000"/>
                </a:solidFill>
                <a:latin typeface="微软雅黑"/>
                <a:cs typeface="微软雅黑"/>
              </a:rPr>
              <a:t>10年认知阶段</a:t>
            </a:r>
            <a:endParaRPr sz="1800">
              <a:latin typeface="微软雅黑"/>
              <a:cs typeface="微软雅黑"/>
            </a:endParaRPr>
          </a:p>
          <a:p>
            <a:pPr marL="235585">
              <a:lnSpc>
                <a:spcPct val="100000"/>
              </a:lnSpc>
            </a:pPr>
            <a:r>
              <a:rPr sz="1800" b="1" spc="-10">
                <a:solidFill>
                  <a:srgbClr val="0C0C0C"/>
                </a:solidFill>
                <a:latin typeface="微软雅黑"/>
                <a:cs typeface="微软雅黑"/>
              </a:rPr>
              <a:t>1998年，进入中国</a:t>
            </a:r>
            <a:endParaRPr sz="1800">
              <a:latin typeface="微软雅黑"/>
              <a:cs typeface="微软雅黑"/>
            </a:endParaRPr>
          </a:p>
        </p:txBody>
      </p:sp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3416300" y="3073400"/>
            <a:ext cx="1524000" cy="889000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3132138" y="1485900"/>
            <a:ext cx="2520950" cy="1117600"/>
          </a:xfrm>
          <a:prstGeom prst="rect">
            <a:avLst/>
          </a:prstGeom>
          <a:ln w="19050">
            <a:solidFill>
              <a:srgbClr val="FF9900"/>
            </a:solidFill>
          </a:ln>
        </p:spPr>
        <p:txBody>
          <a:bodyPr vert="horz" wrap="square" lIns="0" tIns="252729" rIns="0" bIns="0" rtlCol="0">
            <a:spAutoFit/>
          </a:bodyPr>
          <a:lstStyle/>
          <a:p>
            <a:pPr marL="90805" marR="257175">
              <a:lnSpc>
                <a:spcPct val="100000"/>
              </a:lnSpc>
              <a:spcBef>
                <a:spcPts val="1989"/>
              </a:spcBef>
            </a:pPr>
            <a:r>
              <a:rPr sz="1800" b="1" spc="-10">
                <a:solidFill>
                  <a:srgbClr val="FF0000"/>
                </a:solidFill>
                <a:latin typeface="微软雅黑"/>
                <a:cs typeface="微软雅黑"/>
              </a:rPr>
              <a:t>2008</a:t>
            </a:r>
            <a:r>
              <a:rPr sz="1800" b="1">
                <a:solidFill>
                  <a:srgbClr val="FF0000"/>
                </a:solidFill>
                <a:latin typeface="微软雅黑"/>
                <a:cs typeface="微软雅黑"/>
              </a:rPr>
              <a:t>年</a:t>
            </a:r>
            <a:r>
              <a:rPr sz="1800" b="1" spc="-10">
                <a:solidFill>
                  <a:srgbClr val="0C0C0C"/>
                </a:solidFill>
                <a:latin typeface="微软雅黑"/>
                <a:cs typeface="微软雅黑"/>
              </a:rPr>
              <a:t>北京奥运会让啦啦操广为认知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868987" y="1485900"/>
            <a:ext cx="2341880" cy="1108075"/>
          </a:xfrm>
          <a:prstGeom prst="rect">
            <a:avLst/>
          </a:prstGeom>
          <a:ln w="19050">
            <a:solidFill>
              <a:srgbClr val="FF9900"/>
            </a:solidFill>
          </a:ln>
        </p:spPr>
        <p:txBody>
          <a:bodyPr vert="horz" wrap="square" lIns="0" tIns="2540" rIns="0" bIns="0" rtlCol="0">
            <a:spAutoFit/>
          </a:bodyPr>
          <a:lstStyle/>
          <a:p>
            <a:pPr marR="21590">
              <a:lnSpc>
                <a:spcPct val="100000"/>
              </a:lnSpc>
              <a:spcBef>
                <a:spcPts val="20"/>
              </a:spcBef>
            </a:pPr>
            <a:endParaRPr sz="2600">
              <a:latin typeface="Times New Roman"/>
              <a:cs typeface="Times New Roman"/>
            </a:endParaRPr>
          </a:p>
          <a:p>
            <a:pPr marL="163830">
              <a:lnSpc>
                <a:spcPct val="100000"/>
              </a:lnSpc>
              <a:spcBef>
                <a:spcPts val="5"/>
              </a:spcBef>
            </a:pPr>
            <a:r>
              <a:rPr sz="1800" b="1" spc="-10">
                <a:solidFill>
                  <a:srgbClr val="FF0000"/>
                </a:solidFill>
                <a:latin typeface="微软雅黑"/>
                <a:cs typeface="微软雅黑"/>
              </a:rPr>
              <a:t>2010年成为官方赛事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2411411" y="3213100"/>
            <a:ext cx="571500" cy="508000"/>
          </a:xfrm>
          <a:custGeom>
            <a:rect l="l" t="t" r="r" b="b"/>
            <a:pathLst>
              <a:path w="571500" h="508000">
                <a:moveTo>
                  <a:pt x="13444" y="381000"/>
                </a:moveTo>
                <a:lnTo>
                  <a:pt x="0" y="381000"/>
                </a:lnTo>
                <a:lnTo>
                  <a:pt x="0" y="127000"/>
                </a:lnTo>
                <a:lnTo>
                  <a:pt x="13444" y="127000"/>
                </a:lnTo>
                <a:lnTo>
                  <a:pt x="13444" y="381000"/>
                </a:lnTo>
                <a:close/>
              </a:path>
              <a:path w="571500" h="508000">
                <a:moveTo>
                  <a:pt x="53777" y="381000"/>
                </a:moveTo>
                <a:lnTo>
                  <a:pt x="26888" y="381000"/>
                </a:lnTo>
                <a:lnTo>
                  <a:pt x="26888" y="127000"/>
                </a:lnTo>
                <a:lnTo>
                  <a:pt x="53777" y="127000"/>
                </a:lnTo>
                <a:lnTo>
                  <a:pt x="53777" y="381000"/>
                </a:lnTo>
                <a:close/>
              </a:path>
              <a:path w="571500" h="508000">
                <a:moveTo>
                  <a:pt x="356394" y="508000"/>
                </a:moveTo>
                <a:lnTo>
                  <a:pt x="356394" y="381000"/>
                </a:lnTo>
                <a:lnTo>
                  <a:pt x="67221" y="381000"/>
                </a:lnTo>
                <a:lnTo>
                  <a:pt x="67221" y="127000"/>
                </a:lnTo>
                <a:lnTo>
                  <a:pt x="356394" y="127000"/>
                </a:lnTo>
                <a:lnTo>
                  <a:pt x="356394" y="0"/>
                </a:lnTo>
                <a:lnTo>
                  <a:pt x="571500" y="254000"/>
                </a:lnTo>
                <a:lnTo>
                  <a:pt x="356394" y="508000"/>
                </a:lnTo>
                <a:close/>
              </a:path>
            </a:pathLst>
          </a:custGeom>
          <a:solidFill>
            <a:srgbClr val="FF99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5292725" y="3213100"/>
            <a:ext cx="571500" cy="508000"/>
          </a:xfrm>
          <a:custGeom>
            <a:rect l="l" t="t" r="r" b="b"/>
            <a:pathLst>
              <a:path w="571500" h="508000">
                <a:moveTo>
                  <a:pt x="13444" y="381000"/>
                </a:moveTo>
                <a:lnTo>
                  <a:pt x="0" y="381000"/>
                </a:lnTo>
                <a:lnTo>
                  <a:pt x="0" y="127000"/>
                </a:lnTo>
                <a:lnTo>
                  <a:pt x="13444" y="127000"/>
                </a:lnTo>
                <a:lnTo>
                  <a:pt x="13444" y="381000"/>
                </a:lnTo>
                <a:close/>
              </a:path>
              <a:path w="571500" h="508000">
                <a:moveTo>
                  <a:pt x="53776" y="381000"/>
                </a:moveTo>
                <a:lnTo>
                  <a:pt x="26887" y="381000"/>
                </a:lnTo>
                <a:lnTo>
                  <a:pt x="26887" y="127000"/>
                </a:lnTo>
                <a:lnTo>
                  <a:pt x="53776" y="127000"/>
                </a:lnTo>
                <a:lnTo>
                  <a:pt x="53776" y="381000"/>
                </a:lnTo>
                <a:close/>
              </a:path>
              <a:path w="571500" h="508000">
                <a:moveTo>
                  <a:pt x="356394" y="508000"/>
                </a:moveTo>
                <a:lnTo>
                  <a:pt x="356394" y="381000"/>
                </a:lnTo>
                <a:lnTo>
                  <a:pt x="67221" y="381000"/>
                </a:lnTo>
                <a:lnTo>
                  <a:pt x="67221" y="127000"/>
                </a:lnTo>
                <a:lnTo>
                  <a:pt x="356394" y="127000"/>
                </a:lnTo>
                <a:lnTo>
                  <a:pt x="356394" y="0"/>
                </a:lnTo>
                <a:lnTo>
                  <a:pt x="571500" y="254000"/>
                </a:lnTo>
                <a:lnTo>
                  <a:pt x="356394" y="508000"/>
                </a:lnTo>
                <a:close/>
              </a:path>
            </a:pathLst>
          </a:custGeom>
          <a:solidFill>
            <a:srgbClr val="FF99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395287" y="4797425"/>
            <a:ext cx="8358505" cy="250825"/>
          </a:xfrm>
          <a:custGeom>
            <a:rect l="l" t="t" r="r" b="b"/>
            <a:pathLst>
              <a:path w="8358505" h="250825">
                <a:moveTo>
                  <a:pt x="8251003" y="250825"/>
                </a:moveTo>
                <a:lnTo>
                  <a:pt x="8251003" y="188118"/>
                </a:lnTo>
                <a:lnTo>
                  <a:pt x="0" y="188118"/>
                </a:lnTo>
                <a:lnTo>
                  <a:pt x="0" y="62706"/>
                </a:lnTo>
                <a:lnTo>
                  <a:pt x="8251003" y="62706"/>
                </a:lnTo>
                <a:lnTo>
                  <a:pt x="8251003" y="0"/>
                </a:lnTo>
                <a:lnTo>
                  <a:pt x="8358188" y="125412"/>
                </a:lnTo>
                <a:lnTo>
                  <a:pt x="8251003" y="250825"/>
                </a:lnTo>
                <a:close/>
              </a:path>
            </a:pathLst>
          </a:custGeom>
          <a:solidFill>
            <a:srgbClr val="FF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 txBox="1"/>
          <p:nvPr/>
        </p:nvSpPr>
        <p:spPr>
          <a:xfrm>
            <a:off x="965993" y="5395138"/>
            <a:ext cx="76454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solidFill>
                  <a:srgbClr val="FF0000"/>
                </a:solidFill>
                <a:latin typeface="微软雅黑"/>
                <a:cs typeface="微软雅黑"/>
              </a:rPr>
              <a:t>几年而已，</a:t>
            </a:r>
            <a:r>
              <a:rPr sz="2400" b="1" spc="-5">
                <a:solidFill>
                  <a:srgbClr val="0C0C0C"/>
                </a:solidFill>
                <a:latin typeface="微软雅黑"/>
                <a:cs typeface="微软雅黑"/>
              </a:rPr>
              <a:t>啦啦操已成为参赛人数最多的校园体育项目！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58128" y="4389967"/>
            <a:ext cx="27686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>
                <a:latin typeface="微软雅黑"/>
                <a:cs typeface="微软雅黑"/>
              </a:rPr>
              <a:t>关键词：时尚、活力、团队</a:t>
            </a:r>
            <a:endParaRPr sz="18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763476" y="4389967"/>
            <a:ext cx="482600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5">
                <a:latin typeface="微软雅黑"/>
                <a:cs typeface="微软雅黑"/>
              </a:rPr>
              <a:t>全覆盖：幼儿园、小学、中学、大学和社会团体</a:t>
            </a:r>
            <a:endParaRPr sz="1800">
              <a:latin typeface="微软雅黑"/>
              <a:cs typeface="微软雅黑"/>
            </a:endParaRPr>
          </a:p>
        </p:txBody>
      </p:sp>
      <p:pic>
        <p:nvPicPr>
          <p:cNvPr id="13" name="object 13"/>
          <p:cNvPicPr/>
          <p:nvPr/>
        </p:nvPicPr>
        <p:blipFill>
          <a:blip r:embed="rId4"/>
          <a:stretch>
            <a:fillRect/>
          </a:stretch>
        </p:blipFill>
        <p:spPr>
          <a:xfrm>
            <a:off x="6159500" y="2997200"/>
            <a:ext cx="1865312" cy="984250"/>
          </a:xfrm>
          <a:prstGeom prst="rect">
            <a:avLst/>
          </a:prstGeom>
        </p:spPr>
      </p:pic>
      <p:sp>
        <p:nvSpPr>
          <p:cNvPr id="14" name="object 14"/>
          <p:cNvSpPr txBox="1">
            <a:spLocks noGrp="1"/>
          </p:cNvSpPr>
          <p:nvPr>
            <p:ph type="title"/>
          </p:nvPr>
        </p:nvSpPr>
        <p:spPr>
          <a:xfrm>
            <a:off x="107950" y="333375"/>
            <a:ext cx="5977255" cy="784225"/>
          </a:xfrm>
          <a:prstGeom prst="rect">
            <a:avLst/>
          </a:prstGeom>
          <a:solidFill>
            <a:srgbClr val="C00000"/>
          </a:solidFill>
        </p:spPr>
        <p:txBody>
          <a:bodyPr vert="horz" wrap="square" lIns="0" tIns="18097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425"/>
              </a:spcBef>
            </a:pPr>
            <a:r>
              <a:rPr sz="2600" b="0" spc="-5">
                <a:solidFill>
                  <a:srgbClr val="FFFFFF"/>
                </a:solidFill>
                <a:latin typeface="微软雅黑"/>
                <a:cs typeface="微软雅黑"/>
              </a:rPr>
              <a:t>啦啦操运动在中国的飞速发展</a:t>
            </a:r>
            <a:endParaRPr sz="26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2700" y="4076700"/>
            <a:ext cx="9131300" cy="2432050"/>
            <a:chOff x="12700" y="4076700"/>
            <a:chExt cx="9131300" cy="243205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7531100" y="4076700"/>
              <a:ext cx="1612900" cy="1285875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575300" y="4076700"/>
              <a:ext cx="2000250" cy="128587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3860800" y="4076700"/>
              <a:ext cx="1785937" cy="1190625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1943100" y="4076700"/>
              <a:ext cx="1928811" cy="1285875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3721100" y="5219700"/>
              <a:ext cx="1905000" cy="1285875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5575300" y="5219700"/>
              <a:ext cx="2130425" cy="1285875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1943100" y="5219700"/>
              <a:ext cx="1857375" cy="1289050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12700" y="5219700"/>
              <a:ext cx="2000250" cy="1285875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12700" y="4076700"/>
              <a:ext cx="1928812" cy="1285875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581900" y="5219700"/>
              <a:ext cx="1562100" cy="1285875"/>
            </a:xfrm>
            <a:prstGeom prst="rect">
              <a:avLst/>
            </a:prstGeom>
          </p:spPr>
        </p:pic>
      </p:grpSp>
      <p:sp>
        <p:nvSpPr>
          <p:cNvPr id="13" name="object 13"/>
          <p:cNvSpPr txBox="1"/>
          <p:nvPr/>
        </p:nvSpPr>
        <p:spPr>
          <a:xfrm>
            <a:off x="547052" y="740710"/>
            <a:ext cx="7950200" cy="3147695"/>
          </a:xfrm>
          <a:prstGeom prst="rect">
            <a:avLst/>
          </a:prstGeom>
        </p:spPr>
        <p:txBody>
          <a:bodyPr vert="horz" wrap="square" lIns="0" tIns="110489" rIns="0" bIns="0" rtlCol="0">
            <a:spAutoFit/>
          </a:bodyPr>
          <a:lstStyle/>
          <a:p>
            <a:pPr marL="440690">
              <a:lnSpc>
                <a:spcPct val="100000"/>
              </a:lnSpc>
              <a:spcBef>
                <a:spcPts val="869"/>
              </a:spcBef>
            </a:pPr>
            <a:r>
              <a:rPr sz="2400">
                <a:solidFill>
                  <a:srgbClr val="0033CC"/>
                </a:solidFill>
                <a:latin typeface="宋体"/>
                <a:cs typeface="宋体"/>
              </a:rPr>
              <a:t>2010-2013</a:t>
            </a:r>
            <a:r>
              <a:rPr sz="2400" spc="-5">
                <a:solidFill>
                  <a:srgbClr val="0033CC"/>
                </a:solidFill>
                <a:latin typeface="宋体"/>
                <a:cs typeface="宋体"/>
              </a:rPr>
              <a:t>年啦啦操的推广工作陆续进行。</a:t>
            </a:r>
            <a:endParaRPr sz="2400">
              <a:latin typeface="宋体"/>
              <a:cs typeface="宋体"/>
            </a:endParaRPr>
          </a:p>
          <a:p>
            <a:pPr marL="12700" marR="5080" indent="457200">
              <a:lnSpc>
                <a:spcPct val="120000"/>
              </a:lnSpc>
              <a:spcBef>
                <a:spcPts val="195"/>
              </a:spcBef>
            </a:pPr>
            <a:r>
              <a:rPr sz="2400">
                <a:solidFill>
                  <a:srgbClr val="0033CC"/>
                </a:solidFill>
                <a:latin typeface="宋体"/>
                <a:cs typeface="宋体"/>
              </a:rPr>
              <a:t>2014年4</a:t>
            </a:r>
            <a:r>
              <a:rPr sz="2400" spc="-5">
                <a:solidFill>
                  <a:srgbClr val="0033CC"/>
                </a:solidFill>
                <a:latin typeface="宋体"/>
                <a:cs typeface="宋体"/>
              </a:rPr>
              <a:t>月起，全国啦啦操委员会承办的“全国啦啦操送培到基层公益活动”启动！</a:t>
            </a:r>
            <a:endParaRPr sz="2400">
              <a:latin typeface="宋体"/>
              <a:cs typeface="宋体"/>
            </a:endParaRPr>
          </a:p>
          <a:p>
            <a:pPr marL="12700" marR="157480" indent="457200">
              <a:lnSpc>
                <a:spcPct val="120000"/>
              </a:lnSpc>
            </a:pPr>
            <a:r>
              <a:rPr sz="2400">
                <a:solidFill>
                  <a:srgbClr val="0033CC"/>
                </a:solidFill>
                <a:latin typeface="宋体"/>
                <a:cs typeface="宋体"/>
              </a:rPr>
              <a:t>截止2015年5月，已在全国27个省举办了200</a:t>
            </a:r>
            <a:r>
              <a:rPr sz="2400" spc="-10">
                <a:solidFill>
                  <a:srgbClr val="0033CC"/>
                </a:solidFill>
                <a:latin typeface="宋体"/>
                <a:cs typeface="宋体"/>
              </a:rPr>
              <a:t>多场送培到</a:t>
            </a:r>
            <a:r>
              <a:rPr sz="2400">
                <a:solidFill>
                  <a:srgbClr val="0033CC"/>
                </a:solidFill>
                <a:latin typeface="宋体"/>
                <a:cs typeface="宋体"/>
              </a:rPr>
              <a:t>基层公益活动，培训啦啦操教师3</a:t>
            </a:r>
            <a:r>
              <a:rPr sz="2400" spc="-15">
                <a:solidFill>
                  <a:srgbClr val="0033CC"/>
                </a:solidFill>
                <a:latin typeface="宋体"/>
                <a:cs typeface="宋体"/>
              </a:rPr>
              <a:t>万多人。</a:t>
            </a:r>
            <a:endParaRPr sz="2400">
              <a:latin typeface="宋体"/>
              <a:cs typeface="宋体"/>
            </a:endParaRPr>
          </a:p>
          <a:p>
            <a:pPr marL="316865" marR="1376680" indent="152400">
              <a:lnSpc>
                <a:spcPct val="120000"/>
              </a:lnSpc>
            </a:pPr>
            <a:r>
              <a:rPr sz="2400">
                <a:solidFill>
                  <a:srgbClr val="0033CC"/>
                </a:solidFill>
                <a:latin typeface="宋体"/>
                <a:cs typeface="宋体"/>
              </a:rPr>
              <a:t>2014</a:t>
            </a:r>
            <a:r>
              <a:rPr sz="2400" spc="-5">
                <a:solidFill>
                  <a:srgbClr val="0033CC"/>
                </a:solidFill>
                <a:latin typeface="宋体"/>
                <a:cs typeface="宋体"/>
              </a:rPr>
              <a:t>年，教育部推广“一校一球一操”模式：</a:t>
            </a:r>
            <a:r>
              <a:rPr sz="2400" spc="-50">
                <a:solidFill>
                  <a:srgbClr val="0033CC"/>
                </a:solidFill>
                <a:latin typeface="宋体"/>
                <a:cs typeface="宋体"/>
              </a:rPr>
              <a:t> </a:t>
            </a:r>
            <a:r>
              <a:rPr sz="2400" spc="-5">
                <a:solidFill>
                  <a:srgbClr val="F8059A"/>
                </a:solidFill>
                <a:latin typeface="宋体"/>
                <a:cs typeface="宋体"/>
              </a:rPr>
              <a:t>“生龙活虎踢足球，活力四射跳啦啦”。</a:t>
            </a:r>
            <a:endParaRPr sz="2400">
              <a:latin typeface="宋体"/>
              <a:cs typeface="宋体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25399" y="34924"/>
            <a:ext cx="1748155" cy="733425"/>
            <a:chOff x="25399" y="34924"/>
            <a:chExt cx="1748155" cy="733425"/>
          </a:xfrm>
        </p:grpSpPr>
        <p:sp>
          <p:nvSpPr>
            <p:cNvPr id="15" name="object 15"/>
            <p:cNvSpPr/>
            <p:nvPr/>
          </p:nvSpPr>
          <p:spPr>
            <a:xfrm>
              <a:off x="34924" y="44449"/>
              <a:ext cx="1729105" cy="714375"/>
            </a:xfrm>
            <a:custGeom>
              <a:rect l="l" t="t" r="r" b="b"/>
              <a:pathLst>
                <a:path w="1729105" h="714375">
                  <a:moveTo>
                    <a:pt x="1728788" y="357187"/>
                  </a:moveTo>
                  <a:lnTo>
                    <a:pt x="0" y="357187"/>
                  </a:lnTo>
                  <a:lnTo>
                    <a:pt x="2371" y="330530"/>
                  </a:lnTo>
                  <a:lnTo>
                    <a:pt x="20837" y="278880"/>
                  </a:lnTo>
                  <a:lnTo>
                    <a:pt x="56488" y="229912"/>
                  </a:lnTo>
                  <a:lnTo>
                    <a:pt x="107986" y="184177"/>
                  </a:lnTo>
                  <a:lnTo>
                    <a:pt x="173994" y="142228"/>
                  </a:lnTo>
                  <a:lnTo>
                    <a:pt x="212022" y="122846"/>
                  </a:lnTo>
                  <a:lnTo>
                    <a:pt x="253176" y="104617"/>
                  </a:lnTo>
                  <a:lnTo>
                    <a:pt x="297289" y="87611"/>
                  </a:lnTo>
                  <a:lnTo>
                    <a:pt x="344194" y="71898"/>
                  </a:lnTo>
                  <a:lnTo>
                    <a:pt x="393723" y="57545"/>
                  </a:lnTo>
                  <a:lnTo>
                    <a:pt x="445711" y="44621"/>
                  </a:lnTo>
                  <a:lnTo>
                    <a:pt x="499988" y="33197"/>
                  </a:lnTo>
                  <a:lnTo>
                    <a:pt x="556389" y="23341"/>
                  </a:lnTo>
                  <a:lnTo>
                    <a:pt x="614747" y="15122"/>
                  </a:lnTo>
                  <a:lnTo>
                    <a:pt x="674893" y="8610"/>
                  </a:lnTo>
                  <a:lnTo>
                    <a:pt x="736661" y="3872"/>
                  </a:lnTo>
                  <a:lnTo>
                    <a:pt x="799884" y="979"/>
                  </a:lnTo>
                  <a:lnTo>
                    <a:pt x="864394" y="0"/>
                  </a:lnTo>
                  <a:lnTo>
                    <a:pt x="928904" y="979"/>
                  </a:lnTo>
                  <a:lnTo>
                    <a:pt x="992128" y="3872"/>
                  </a:lnTo>
                  <a:lnTo>
                    <a:pt x="1053896" y="8610"/>
                  </a:lnTo>
                  <a:lnTo>
                    <a:pt x="1114042" y="15123"/>
                  </a:lnTo>
                  <a:lnTo>
                    <a:pt x="1172400" y="23341"/>
                  </a:lnTo>
                  <a:lnTo>
                    <a:pt x="1228801" y="33198"/>
                  </a:lnTo>
                  <a:lnTo>
                    <a:pt x="1283078" y="44622"/>
                  </a:lnTo>
                  <a:lnTo>
                    <a:pt x="1335066" y="57545"/>
                  </a:lnTo>
                  <a:lnTo>
                    <a:pt x="1384595" y="71898"/>
                  </a:lnTo>
                  <a:lnTo>
                    <a:pt x="1431500" y="87612"/>
                  </a:lnTo>
                  <a:lnTo>
                    <a:pt x="1475613" y="104618"/>
                  </a:lnTo>
                  <a:lnTo>
                    <a:pt x="1516767" y="122846"/>
                  </a:lnTo>
                  <a:lnTo>
                    <a:pt x="1554794" y="142228"/>
                  </a:lnTo>
                  <a:lnTo>
                    <a:pt x="1589529" y="162695"/>
                  </a:lnTo>
                  <a:lnTo>
                    <a:pt x="1648449" y="206606"/>
                  </a:lnTo>
                  <a:lnTo>
                    <a:pt x="1692190" y="254027"/>
                  </a:lnTo>
                  <a:lnTo>
                    <a:pt x="1719415" y="304405"/>
                  </a:lnTo>
                  <a:lnTo>
                    <a:pt x="1726417" y="330530"/>
                  </a:lnTo>
                  <a:lnTo>
                    <a:pt x="1728788" y="357187"/>
                  </a:lnTo>
                  <a:close/>
                </a:path>
                <a:path w="1729105" h="714375">
                  <a:moveTo>
                    <a:pt x="864394" y="714374"/>
                  </a:moveTo>
                  <a:lnTo>
                    <a:pt x="799883" y="713395"/>
                  </a:lnTo>
                  <a:lnTo>
                    <a:pt x="736660" y="710502"/>
                  </a:lnTo>
                  <a:lnTo>
                    <a:pt x="674892" y="705764"/>
                  </a:lnTo>
                  <a:lnTo>
                    <a:pt x="614745" y="699251"/>
                  </a:lnTo>
                  <a:lnTo>
                    <a:pt x="556388" y="691033"/>
                  </a:lnTo>
                  <a:lnTo>
                    <a:pt x="499987" y="681177"/>
                  </a:lnTo>
                  <a:lnTo>
                    <a:pt x="445709" y="669752"/>
                  </a:lnTo>
                  <a:lnTo>
                    <a:pt x="393722" y="656829"/>
                  </a:lnTo>
                  <a:lnTo>
                    <a:pt x="344193" y="642476"/>
                  </a:lnTo>
                  <a:lnTo>
                    <a:pt x="297288" y="626762"/>
                  </a:lnTo>
                  <a:lnTo>
                    <a:pt x="253175" y="609757"/>
                  </a:lnTo>
                  <a:lnTo>
                    <a:pt x="212021" y="591528"/>
                  </a:lnTo>
                  <a:lnTo>
                    <a:pt x="173993" y="572146"/>
                  </a:lnTo>
                  <a:lnTo>
                    <a:pt x="139259" y="551679"/>
                  </a:lnTo>
                  <a:lnTo>
                    <a:pt x="80339" y="507768"/>
                  </a:lnTo>
                  <a:lnTo>
                    <a:pt x="36597" y="460347"/>
                  </a:lnTo>
                  <a:lnTo>
                    <a:pt x="9372" y="409970"/>
                  </a:lnTo>
                  <a:lnTo>
                    <a:pt x="0" y="357187"/>
                  </a:lnTo>
                  <a:lnTo>
                    <a:pt x="1728788" y="357187"/>
                  </a:lnTo>
                  <a:lnTo>
                    <a:pt x="1719415" y="409970"/>
                  </a:lnTo>
                  <a:lnTo>
                    <a:pt x="1692190" y="460347"/>
                  </a:lnTo>
                  <a:lnTo>
                    <a:pt x="1648448" y="507768"/>
                  </a:lnTo>
                  <a:lnTo>
                    <a:pt x="1589528" y="551679"/>
                  </a:lnTo>
                  <a:lnTo>
                    <a:pt x="1554794" y="572146"/>
                  </a:lnTo>
                  <a:lnTo>
                    <a:pt x="1516766" y="591528"/>
                  </a:lnTo>
                  <a:lnTo>
                    <a:pt x="1475612" y="609757"/>
                  </a:lnTo>
                  <a:lnTo>
                    <a:pt x="1431499" y="626762"/>
                  </a:lnTo>
                  <a:lnTo>
                    <a:pt x="1384594" y="642476"/>
                  </a:lnTo>
                  <a:lnTo>
                    <a:pt x="1335065" y="656829"/>
                  </a:lnTo>
                  <a:lnTo>
                    <a:pt x="1283078" y="669752"/>
                  </a:lnTo>
                  <a:lnTo>
                    <a:pt x="1228800" y="681177"/>
                  </a:lnTo>
                  <a:lnTo>
                    <a:pt x="1172399" y="691033"/>
                  </a:lnTo>
                  <a:lnTo>
                    <a:pt x="1114042" y="699251"/>
                  </a:lnTo>
                  <a:lnTo>
                    <a:pt x="1053896" y="705764"/>
                  </a:lnTo>
                  <a:lnTo>
                    <a:pt x="992127" y="710502"/>
                  </a:lnTo>
                  <a:lnTo>
                    <a:pt x="928904" y="713395"/>
                  </a:lnTo>
                  <a:lnTo>
                    <a:pt x="864394" y="714374"/>
                  </a:lnTo>
                  <a:close/>
                </a:path>
              </a:pathLst>
            </a:custGeom>
            <a:solidFill>
              <a:srgbClr val="FFC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34924" y="44449"/>
              <a:ext cx="1729105" cy="714375"/>
            </a:xfrm>
            <a:custGeom>
              <a:rect l="l" t="t" r="r" b="b"/>
              <a:pathLst>
                <a:path w="1729105" h="714375">
                  <a:moveTo>
                    <a:pt x="0" y="357187"/>
                  </a:moveTo>
                  <a:lnTo>
                    <a:pt x="9373" y="304405"/>
                  </a:lnTo>
                  <a:lnTo>
                    <a:pt x="36598" y="254027"/>
                  </a:lnTo>
                  <a:lnTo>
                    <a:pt x="80339" y="206606"/>
                  </a:lnTo>
                  <a:lnTo>
                    <a:pt x="139259" y="162695"/>
                  </a:lnTo>
                  <a:lnTo>
                    <a:pt x="173994" y="142228"/>
                  </a:lnTo>
                  <a:lnTo>
                    <a:pt x="212021" y="122846"/>
                  </a:lnTo>
                  <a:lnTo>
                    <a:pt x="253175" y="104618"/>
                  </a:lnTo>
                  <a:lnTo>
                    <a:pt x="297288" y="87612"/>
                  </a:lnTo>
                  <a:lnTo>
                    <a:pt x="344193" y="71898"/>
                  </a:lnTo>
                  <a:lnTo>
                    <a:pt x="393722" y="57545"/>
                  </a:lnTo>
                  <a:lnTo>
                    <a:pt x="445709" y="44622"/>
                  </a:lnTo>
                  <a:lnTo>
                    <a:pt x="499987" y="33198"/>
                  </a:lnTo>
                  <a:lnTo>
                    <a:pt x="556388" y="23341"/>
                  </a:lnTo>
                  <a:lnTo>
                    <a:pt x="614745" y="15123"/>
                  </a:lnTo>
                  <a:lnTo>
                    <a:pt x="674892" y="8610"/>
                  </a:lnTo>
                  <a:lnTo>
                    <a:pt x="736660" y="3872"/>
                  </a:lnTo>
                  <a:lnTo>
                    <a:pt x="799883" y="979"/>
                  </a:lnTo>
                  <a:lnTo>
                    <a:pt x="864394" y="0"/>
                  </a:lnTo>
                  <a:lnTo>
                    <a:pt x="928904" y="979"/>
                  </a:lnTo>
                  <a:lnTo>
                    <a:pt x="992127" y="3872"/>
                  </a:lnTo>
                  <a:lnTo>
                    <a:pt x="1053895" y="8610"/>
                  </a:lnTo>
                  <a:lnTo>
                    <a:pt x="1114041" y="15122"/>
                  </a:lnTo>
                  <a:lnTo>
                    <a:pt x="1172399" y="23341"/>
                  </a:lnTo>
                  <a:lnTo>
                    <a:pt x="1228800" y="33197"/>
                  </a:lnTo>
                  <a:lnTo>
                    <a:pt x="1283077" y="44621"/>
                  </a:lnTo>
                  <a:lnTo>
                    <a:pt x="1335065" y="57545"/>
                  </a:lnTo>
                  <a:lnTo>
                    <a:pt x="1384594" y="71898"/>
                  </a:lnTo>
                  <a:lnTo>
                    <a:pt x="1431499" y="87611"/>
                  </a:lnTo>
                  <a:lnTo>
                    <a:pt x="1475612" y="104617"/>
                  </a:lnTo>
                  <a:lnTo>
                    <a:pt x="1516766" y="122846"/>
                  </a:lnTo>
                  <a:lnTo>
                    <a:pt x="1554794" y="142228"/>
                  </a:lnTo>
                  <a:lnTo>
                    <a:pt x="1589528" y="162695"/>
                  </a:lnTo>
                  <a:lnTo>
                    <a:pt x="1648448" y="206606"/>
                  </a:lnTo>
                  <a:lnTo>
                    <a:pt x="1692190" y="254026"/>
                  </a:lnTo>
                  <a:lnTo>
                    <a:pt x="1719415" y="304404"/>
                  </a:lnTo>
                  <a:lnTo>
                    <a:pt x="1728788" y="357187"/>
                  </a:lnTo>
                  <a:lnTo>
                    <a:pt x="1726416" y="383844"/>
                  </a:lnTo>
                  <a:lnTo>
                    <a:pt x="1719415" y="409970"/>
                  </a:lnTo>
                  <a:lnTo>
                    <a:pt x="1692190" y="460347"/>
                  </a:lnTo>
                  <a:lnTo>
                    <a:pt x="1648448" y="507768"/>
                  </a:lnTo>
                  <a:lnTo>
                    <a:pt x="1589528" y="551679"/>
                  </a:lnTo>
                  <a:lnTo>
                    <a:pt x="1554794" y="572146"/>
                  </a:lnTo>
                  <a:lnTo>
                    <a:pt x="1516766" y="591528"/>
                  </a:lnTo>
                  <a:lnTo>
                    <a:pt x="1475612" y="609757"/>
                  </a:lnTo>
                  <a:lnTo>
                    <a:pt x="1431499" y="626762"/>
                  </a:lnTo>
                  <a:lnTo>
                    <a:pt x="1384595" y="642476"/>
                  </a:lnTo>
                  <a:lnTo>
                    <a:pt x="1335065" y="656829"/>
                  </a:lnTo>
                  <a:lnTo>
                    <a:pt x="1283078" y="669752"/>
                  </a:lnTo>
                  <a:lnTo>
                    <a:pt x="1228800" y="681177"/>
                  </a:lnTo>
                  <a:lnTo>
                    <a:pt x="1172399" y="691033"/>
                  </a:lnTo>
                  <a:lnTo>
                    <a:pt x="1114042" y="699251"/>
                  </a:lnTo>
                  <a:lnTo>
                    <a:pt x="1053896" y="705764"/>
                  </a:lnTo>
                  <a:lnTo>
                    <a:pt x="992127" y="710502"/>
                  </a:lnTo>
                  <a:lnTo>
                    <a:pt x="928904" y="713395"/>
                  </a:lnTo>
                  <a:lnTo>
                    <a:pt x="864394" y="714374"/>
                  </a:lnTo>
                  <a:lnTo>
                    <a:pt x="799883" y="713395"/>
                  </a:lnTo>
                  <a:lnTo>
                    <a:pt x="736660" y="710502"/>
                  </a:lnTo>
                  <a:lnTo>
                    <a:pt x="674892" y="705764"/>
                  </a:lnTo>
                  <a:lnTo>
                    <a:pt x="614746" y="699251"/>
                  </a:lnTo>
                  <a:lnTo>
                    <a:pt x="556388" y="691033"/>
                  </a:lnTo>
                  <a:lnTo>
                    <a:pt x="499987" y="681177"/>
                  </a:lnTo>
                  <a:lnTo>
                    <a:pt x="445710" y="669752"/>
                  </a:lnTo>
                  <a:lnTo>
                    <a:pt x="393722" y="656829"/>
                  </a:lnTo>
                  <a:lnTo>
                    <a:pt x="344193" y="642476"/>
                  </a:lnTo>
                  <a:lnTo>
                    <a:pt x="297288" y="626762"/>
                  </a:lnTo>
                  <a:lnTo>
                    <a:pt x="253175" y="609757"/>
                  </a:lnTo>
                  <a:lnTo>
                    <a:pt x="212021" y="591528"/>
                  </a:lnTo>
                  <a:lnTo>
                    <a:pt x="173993" y="572146"/>
                  </a:lnTo>
                  <a:lnTo>
                    <a:pt x="139259" y="551679"/>
                  </a:lnTo>
                  <a:lnTo>
                    <a:pt x="80339" y="507768"/>
                  </a:lnTo>
                  <a:lnTo>
                    <a:pt x="36597" y="460347"/>
                  </a:lnTo>
                  <a:lnTo>
                    <a:pt x="9372" y="409970"/>
                  </a:lnTo>
                  <a:lnTo>
                    <a:pt x="0" y="357187"/>
                  </a:lnTo>
                  <a:close/>
                </a:path>
              </a:pathLst>
            </a:custGeom>
            <a:ln w="19050">
              <a:solidFill>
                <a:srgbClr val="FF9900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7" name="object 17"/>
          <p:cNvSpPr txBox="1"/>
          <p:nvPr/>
        </p:nvSpPr>
        <p:spPr>
          <a:xfrm>
            <a:off x="1002664" y="213893"/>
            <a:ext cx="3810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solidFill>
                  <a:srgbClr val="7030A0"/>
                </a:solidFill>
                <a:latin typeface="宋体"/>
                <a:cs typeface="宋体"/>
              </a:rPr>
              <a:t>推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13665" y="659764"/>
            <a:ext cx="3810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solidFill>
                  <a:srgbClr val="7030A0"/>
                </a:solidFill>
                <a:latin typeface="宋体"/>
                <a:cs typeface="宋体"/>
              </a:rPr>
              <a:t>广</a:t>
            </a:r>
            <a:endParaRPr sz="2800">
              <a:latin typeface="宋体"/>
              <a:cs typeface="宋体"/>
            </a:endParaRPr>
          </a:p>
        </p:txBody>
      </p:sp>
      <p:sp>
        <p:nvSpPr>
          <p:cNvPr id="19" name="object 19"/>
          <p:cNvSpPr txBox="1">
            <a:spLocks noGrp="1"/>
          </p:cNvSpPr>
          <p:nvPr>
            <p:ph type="title"/>
          </p:nvPr>
        </p:nvSpPr>
        <p:spPr>
          <a:xfrm>
            <a:off x="2328862" y="242748"/>
            <a:ext cx="5003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/>
              <a:t>啦啦操</a:t>
            </a:r>
            <a:r>
              <a:rPr sz="2800">
                <a:latin typeface="Arial"/>
                <a:cs typeface="Arial"/>
              </a:rPr>
              <a:t>—</a:t>
            </a:r>
            <a:r>
              <a:rPr sz="2800" spc="-5"/>
              <a:t>体育与教育结合的典范</a:t>
            </a:r>
            <a:endParaRPr sz="28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https://d.book118.com/858025131124006024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Microsoft JhengHei</vt:lpstr>
      <vt:lpstr>微软雅黑</vt:lpstr>
      <vt:lpstr>宋体</vt:lpstr>
      <vt:lpstr>Times New Roman</vt:lpstr>
      <vt:lpstr>Office Theme</vt:lpstr>
      <vt:lpstr>啦啦操概述</vt:lpstr>
      <vt:lpstr>一、什么是啦啦操</vt:lpstr>
      <vt:lpstr>一、什么是啦啦操</vt:lpstr>
      <vt:lpstr>啦啦操的三大特征：团队、时尚、活力</vt:lpstr>
      <vt:lpstr>PowerPoint Presentation</vt:lpstr>
      <vt:lpstr>PowerPoint Presentation</vt:lpstr>
      <vt:lpstr>啦啦操的定义</vt:lpstr>
      <vt:lpstr>啦啦操项目分类</vt:lpstr>
      <vt:lpstr>二、啦啦操发展概况</vt:lpstr>
      <vt:lpstr>2013年5月啦啦操被国际单项体育联盟认证为独立体育项目</vt:lpstr>
      <vt:lpstr>啦啦操运动在中国的飞速发展</vt:lpstr>
      <vt:lpstr>啦啦操—体育与教育结合的典范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2024-09-01T04:09:51.353</cp:lastPrinted>
  <dcterms:created xsi:type="dcterms:W3CDTF">2024-08-31T20:09:51Z</dcterms:created>
  <dcterms:modified xsi:type="dcterms:W3CDTF">2024-08-31T20:09:52Z</dcterms:modified>
</cp:coreProperties>
</file>