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EEC794-EF9F-473A-8524-F7158B45B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29A368-D96C-4AE2-92AA-1C70870E9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DCB48E-908B-426B-9DCA-6A703B9AA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6DC48A-B3BB-42CE-BD6D-85CDA6212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1250D8-D20D-482E-853F-D8A2550A5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D7AB43-5FA6-4F6F-A828-1AD3D5957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A8A44F-E9FB-42EB-B061-C656F6FE7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D465F4-2722-424B-83DE-5D87F6156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68C4E9-761F-42C7-AE23-23995122D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5A2EE5-A140-48C8-806F-A9A542DF4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4C7728-9BC5-4F54-9DC8-3EE631CC2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251351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PTN设备简介</a:t>
            </a:r>
            <a:endParaRPr lang="en-US" sz="495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025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2024-01-19</a:t>
            </a:r>
            <a:endParaRPr lang="en-US" sz="2025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PTN技术概述</a:t>
            </a:r>
            <a:endParaRPr lang="en-US" sz="24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PTN设备体系结构</a:t>
            </a:r>
            <a:endParaRPr lang="en-US" sz="24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PTN设备关键技术</a:t>
            </a:r>
            <a:endParaRPr lang="en-US" sz="24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PTN设备性能指标</a:t>
            </a:r>
            <a:endParaRPr lang="en-US" sz="24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PTN设备应用场景分析</a:t>
            </a:r>
            <a:endParaRPr lang="en-US" sz="24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PTN设备发展趋势与挑战</a:t>
            </a:r>
            <a:endParaRPr lang="en-US" sz="24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54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PTN技术概述</a:t>
            </a:r>
            <a:endParaRPr lang="en-US" sz="45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PTN定义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PTN（Packet Transport Network，分组传送网）是一种基于分组交换、面向连接的多业务统一传送技术，能够高效、灵活地承载IP化业务。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发展历程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PTN技术经历了从SDH/MSTP到PTN的演进过程，随着IP业务的快速增长和传送网IP化趋势的加速，PTN技术逐渐成为城域传送网的主流技术。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PTN定义与发展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0005" r="3000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技术特点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PTN技术采用分组交换内核，支持多业务承载，具有灵活的带宽分配和调度能力，同时继承了SDH技术的操作、管理和维护机制，保证了网络的高可靠性和稳定性。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优势分析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与SDH/MSTP相比，PTN技术具有更高的带宽利用率、更灵活的业务调度能力和更低的运维成本；与路由器相比，PTN技术具有更低的时延、更高的可靠性和更强的网络管理能力。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PTN技术特点与优势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5933" r="59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PTN设备主要应用于城域传送网、本地传送网和接入网等场景，为运营商和企业客户提供高质量的数据传输服务。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应用场景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随着5G、大数据、云计算等技术的快速发展，传送网面临着带宽升级、业务多样化和网络智能化等挑战，PTN技术作为新一代传送网技术，能够满足这些市场需求，具有广阔的市场前景。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市场需求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PTN应用场景及市场需求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54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PTN设备体系结构</a:t>
            </a:r>
            <a:endParaRPr lang="en-US" sz="45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938" r="1193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交换矩阵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控制平面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数据平面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时钟同步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设备组成与功能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PTN设备的核心，负责数据的快速交换和转发。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负责数据的传输和处理，包括数据的封装、解封装、转发等功能。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负责设备的控制和管理，包括路由计算、信令处理、资源管理等功能。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提供精确时钟同步功能，确保设备在传输过程中的时钟准确性。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保护接口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支持多种保护方式，如1+1保护、1:1保护等，提高设备的可靠性和稳定性。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物理接口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支持多种物理接口，如以太网接口、SDH/SONET接口等，用于与其他设备或网络进行连接。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逻辑接口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提供MPLS-TP隧道、PW伪线等逻辑接口，用于承载不同类型的业务。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设备接口与连接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0" r="22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提供设备管理功能，包括配置管理、故障管理、性能管理、安全管理等。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管理平面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维护工具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日志与告警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远程管理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提供命令行接口（CLI）、图形化界面（GUI）等维护工具，方便用户对设备进行维护和管理。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记录设备运行日志和告警信息，帮助用户及时了解设备状态和故障情况。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支持远程管理和维护，方便用户对分布在不同地点的设备进行统一管理。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设备管理与维护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54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PTN设备关键技术</a:t>
            </a:r>
            <a:endParaRPr lang="en-US" sz="45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 panose="020f0502020204030204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373" b="537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0522" b="1052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分组交换技术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分组交换原理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PTN设备采用分组交换技术，将业务数据分割成固定长度的分组，并在每个分组前加上地址和控制信息，通过网络进行传输和交换。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分组长度与传输效率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分组长度是影响传输效率的重要因素，过长的分组可能导致传输延迟增加，而过短的分组则可能增加网络开销。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分组交换与电路交换比较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与电路交换相比，分组交换具有更高的带宽利用率和灵活性，能够适应突发数据传输和多变的业务需求。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QoS等级划分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PTN设备支持多等级的QoS保障，可以根据业务需求为不同业务提供不同等级的传输质量保障。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带宽预留与优先级调度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通过带宽预留和优先级调度等机制，确保关键业务在网络拥塞时仍能获得足够的带宽和优先处理。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QoS监测与调整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PTN设备具备QoS监测功能，可以实时监测网络性能和业务质量，并根据需要进行调整和优化。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QoS保障机制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https://d.book118.com/858025135114006032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2024-09-10T09:15:24.565</cp:lastPrinted>
  <dcterms:created xsi:type="dcterms:W3CDTF">2024-09-10T01:15:24Z</dcterms:created>
  <dcterms:modified xsi:type="dcterms:W3CDTF">2024-09-10T01:15:26Z</dcterms:modified>
</cp:coreProperties>
</file>