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B07CA0-4440-4277-8AE1-517C8AB51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647D2A-48E1-470F-A061-0D684F8B1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8B4FD6-E5A1-407A-BA30-D6D44A89CC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12DAD5-9220-4061-8022-A257A2F541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904B8D-8FBA-4AAA-BB42-155CF63DBA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0398C6-C3E4-4E34-BB2A-97371D5FDD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6A7847-2251-484F-95F7-D110FC5D3A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1B7CA5-F456-4CF4-889E-4983CB9B58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2ED251-3ABA-48D7-9D86-6C125F3CF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EA8FAB-7106-41A0-A685-62424D67E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D9628F-04B0-49A6-BB65-FF1D15CAFC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26065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喝牛奶长大的桃子黄金蜜新品系更甜蜜</a:t>
            </a:r>
          </a:p>
        </p:txBody>
      </p:sp>
      <p:sp>
        <p:nvSpPr>
          <p:cNvPr id="4" name="TextBox 4"/>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2"/>
              </a:solidFill>
              <a:latin typeface="Microsoft Yahei"/>
              <a:ea typeface="Microsoft Yahei"/>
              <a:cs typeface="Microsoft Yahei"/>
            </a:endParaRPr>
          </a:p>
        </p:txBody>
      </p:sp>
      <p:sp>
        <p:nvSpPr>
          <p:cNvPr id="5" name="TextBox 5"/>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2023-11-11</a:t>
            </a:r>
          </a:p>
        </p:txBody>
      </p:sp>
      <p:pic>
        <p:nvPicPr>
          <p:cNvPr id="6" name="Picture 6"/>
          <p:cNvPicPr>
            <a:picLocks noChangeAspect="1"/>
          </p:cNvPicPr>
          <p:nvPr/>
        </p:nvPicPr>
        <p:blipFill>
          <a:blip r:embed="rId3"/>
          <a:stretch>
            <a:fillRect/>
          </a:stretch>
        </p:blipFill>
        <p:spPr>
          <a:xfrm flipH="1">
            <a:off x="5972157" y="2382964"/>
            <a:ext cx="6059505" cy="6059505"/>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414"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805301" y="1139952"/>
            <a:ext cx="6559296" cy="53888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新品系介绍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品质与口感</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营养价值</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栽培与市场前景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pic>
        <p:nvPicPr>
          <p:cNvPr id="3" name="Picture 3"/>
          <p:cNvPicPr>
            <a:picLocks noChangeAspect="1"/>
          </p:cNvPicPr>
          <p:nvPr/>
        </p:nvPicPr>
        <p:blipFill>
          <a:blip r:embed="rId3"/>
          <a:stretch>
            <a:fillRect/>
          </a:stretch>
        </p:blipFill>
        <p:spPr>
          <a:xfrm rot="5400000" flipV="1">
            <a:off x="2214014" y="-2804665"/>
            <a:ext cx="7710540" cy="12467330"/>
          </a:xfrm>
          <a:prstGeom prst="rect">
            <a:avLst/>
          </a:prstGeom>
        </p:spPr>
      </p:pic>
      <p:sp>
        <p:nvSpPr>
          <p:cNvPr id="4" name="TextBox 4"/>
          <p:cNvSpPr txBox="1"/>
          <p:nvPr/>
        </p:nvSpPr>
        <p:spPr>
          <a:xfrm>
            <a:off x="1378798" y="364483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新品系介绍</a:t>
            </a:r>
          </a:p>
        </p:txBody>
      </p:sp>
      <p:sp>
        <p:nvSpPr>
          <p:cNvPr id="5" name="TextBox 5"/>
          <p:cNvSpPr txBox="1"/>
          <p:nvPr/>
        </p:nvSpPr>
        <p:spPr>
          <a:xfrm>
            <a:off x="2060858" y="2108645"/>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499" r="11499"/>
          <a:stretch>
            <a:fillRect/>
          </a:stretch>
        </p:blipFill>
        <p:spPr>
          <a:xfrm>
            <a:off x="8633053" y="3643783"/>
            <a:ext cx="3473893" cy="3473893"/>
          </a:xfrm>
          <a:prstGeom prst="parallelogram">
            <a:avLst/>
          </a:prstGeom>
        </p:spPr>
      </p:pic>
      <p:pic>
        <p:nvPicPr>
          <p:cNvPr id="3" name="Picture 3"/>
          <p:cNvPicPr>
            <a:picLocks noChangeAspect="1"/>
          </p:cNvPicPr>
          <p:nvPr/>
        </p:nvPicPr>
        <p:blipFill>
          <a:blip r:embed="rId3">
            <a:alphaModFix/>
          </a:blip>
          <a:srcRect t="16750" b="16750"/>
          <a:stretch>
            <a:fillRect/>
          </a:stretch>
        </p:blipFill>
        <p:spPr>
          <a:xfrm>
            <a:off x="5853553" y="3643783"/>
            <a:ext cx="3473893" cy="3473893"/>
          </a:xfrm>
          <a:prstGeom prst="parallelogram">
            <a:avLst/>
          </a:prstGeom>
        </p:spPr>
      </p:pic>
      <p:pic>
        <p:nvPicPr>
          <p:cNvPr id="4" name="Picture 4"/>
          <p:cNvPicPr>
            <a:picLocks noChangeAspect="1"/>
          </p:cNvPicPr>
          <p:nvPr/>
        </p:nvPicPr>
        <p:blipFill>
          <a:blip r:embed="rId4">
            <a:alphaModFix/>
          </a:blip>
          <a:srcRect t="5708" b="5708"/>
          <a:stretch>
            <a:fillRect/>
          </a:stretch>
        </p:blipFill>
        <p:spPr>
          <a:xfrm>
            <a:off x="8018645" y="-64064"/>
            <a:ext cx="3473893" cy="3473893"/>
          </a:xfrm>
          <a:prstGeom prst="parallelogram">
            <a:avLst/>
          </a:prstGeom>
        </p:spPr>
      </p:pic>
      <p:sp>
        <p:nvSpPr>
          <p:cNvPr id="5" name="Freeform 5"/>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TextBox 8"/>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喝牛奶长大的桃子黄金蜜新品系是一种创新的桃树品种。通过独特的培育技术，这个新品系将桃子的美味与牛奶的浓郁口感相结合，为消费者带来更加甜蜜的体验。</a:t>
            </a:r>
          </a:p>
        </p:txBody>
      </p:sp>
      <p:sp>
        <p:nvSpPr>
          <p:cNvPr id="9" name="AutoShape 9"/>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TextBox 29"/>
          <p:cNvSpPr txBox="1"/>
          <p:nvPr/>
        </p:nvSpPr>
        <p:spPr>
          <a:xfrm>
            <a:off x="1094226" y="8591"/>
            <a:ext cx="10003548" cy="10972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喝牛奶长大的桃子黄金蜜新品系概述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792" b="16792"/>
          <a:stretch>
            <a:fillRect/>
          </a:stretch>
        </p:blipFill>
        <p:spPr>
          <a:xfrm>
            <a:off x="8225403" y="2117368"/>
            <a:ext cx="5168746" cy="516874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TextBox 2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新品系的特点和优势</a:t>
            </a:r>
          </a:p>
        </p:txBody>
      </p:sp>
      <p:sp>
        <p:nvSpPr>
          <p:cNvPr id="24" name="AutoShape 24"/>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TextBox 26"/>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喝牛奶长大的桃子黄金蜜新品系的果实更加饱满，口感更加细腻，甜度更高，带有牛奶的丝丝润滑。</a:t>
            </a:r>
          </a:p>
        </p:txBody>
      </p:sp>
      <p:sp>
        <p:nvSpPr>
          <p:cNvPr id="27" name="AutoShape 27"/>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867708" y="1390903"/>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口感升级</a:t>
            </a:r>
          </a:p>
        </p:txBody>
      </p:sp>
      <p:sp>
        <p:nvSpPr>
          <p:cNvPr id="29" name="AutoShape 29"/>
          <p:cNvSpPr/>
          <p:nvPr/>
        </p:nvSpPr>
        <p:spPr>
          <a:xfrm>
            <a:off x="4853788"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TextBox 31"/>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新品系含有更丰富的维生素和矿物质，同时由于牛奶的加入，新品系还含有优质蛋白质和钙等营养成分。</a:t>
            </a:r>
          </a:p>
        </p:txBody>
      </p:sp>
      <p:sp>
        <p:nvSpPr>
          <p:cNvPr id="32" name="AutoShape 3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TextBox 33"/>
          <p:cNvSpPr txBox="1"/>
          <p:nvPr/>
        </p:nvSpPr>
        <p:spPr>
          <a:xfrm>
            <a:off x="4665449" y="1390903"/>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营养价值高</a:t>
            </a:r>
          </a:p>
        </p:txBody>
      </p:sp>
      <p:sp>
        <p:nvSpPr>
          <p:cNvPr id="34" name="AutoShape 3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新品系散发出淡淡的奶香，与桃子的清新香气相互交融，让人一闻难忘。</a:t>
            </a:r>
          </a:p>
        </p:txBody>
      </p:sp>
      <p:sp>
        <p:nvSpPr>
          <p:cNvPr id="37" name="AutoShape 3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TextBox 38"/>
          <p:cNvSpPr txBox="1"/>
          <p:nvPr/>
        </p:nvSpPr>
        <p:spPr>
          <a:xfrm>
            <a:off x="867708" y="3939031"/>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独特香气</a:t>
            </a:r>
          </a:p>
        </p:txBody>
      </p:sp>
      <p:sp>
        <p:nvSpPr>
          <p:cNvPr id="39" name="AutoShape 3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TextBox 4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新品系的果实较耐贮藏，能保持较长时间的鲜美口感，方便运输和保存。</a:t>
            </a:r>
          </a:p>
        </p:txBody>
      </p:sp>
      <p:sp>
        <p:nvSpPr>
          <p:cNvPr id="42" name="AutoShape 4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TextBox 43"/>
          <p:cNvSpPr txBox="1"/>
          <p:nvPr/>
        </p:nvSpPr>
        <p:spPr>
          <a:xfrm>
            <a:off x="4665449" y="3939031"/>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良好贮藏性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未来展望</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随着这一新品系的推广种植，消费者将有机会在市场上品尝到这种更加甜蜜和健康的桃子，享受水果带来的美好滋味。</a:t>
            </a:r>
          </a:p>
        </p:txBody>
      </p:sp>
      <p:sp>
        <p:nvSpPr>
          <p:cNvPr id="8" name="AutoShape 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新品系的研发背景和历程</a:t>
            </a:r>
          </a:p>
        </p:txBody>
      </p:sp>
      <p:sp>
        <p:nvSpPr>
          <p:cNvPr id="29" name="TextBox 29"/>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研发背景</a:t>
            </a:r>
          </a:p>
        </p:txBody>
      </p:sp>
      <p:sp>
        <p:nvSpPr>
          <p:cNvPr id="30" name="TextBox 30"/>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为了满足消费者对水果口感和营养价值的更高追求，农业科学家们一直致力于培育出更加美味和健康的新品种。</a:t>
            </a:r>
          </a:p>
        </p:txBody>
      </p:sp>
      <p:sp>
        <p:nvSpPr>
          <p:cNvPr id="31" name="TextBox 31"/>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技术突破</a:t>
            </a:r>
          </a:p>
        </p:txBody>
      </p:sp>
      <p:sp>
        <p:nvSpPr>
          <p:cNvPr id="32" name="TextBox 32"/>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在多年的研究中，科学家们成功将牛奶中的营养成分通过生物技术手段融入到桃树的种植过程中，从而诞生了这一独特的新品系。</a:t>
            </a:r>
          </a:p>
        </p:txBody>
      </p:sp>
      <p:sp>
        <p:nvSpPr>
          <p:cNvPr id="33" name="TextBox 33"/>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试验验证</a:t>
            </a:r>
          </a:p>
        </p:txBody>
      </p:sp>
      <p:sp>
        <p:nvSpPr>
          <p:cNvPr id="34" name="TextBox 34"/>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经过大量的田间试验和口感评估，喝牛奶长大的桃子黄金蜜新品系在众多试验品种中脱颖而出，获得了广泛的好评和认可。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pic>
        <p:nvPicPr>
          <p:cNvPr id="3" name="Picture 3"/>
          <p:cNvPicPr>
            <a:picLocks noChangeAspect="1"/>
          </p:cNvPicPr>
          <p:nvPr/>
        </p:nvPicPr>
        <p:blipFill>
          <a:blip r:embed="rId3"/>
          <a:stretch>
            <a:fillRect/>
          </a:stretch>
        </p:blipFill>
        <p:spPr>
          <a:xfrm rot="5400000" flipV="1">
            <a:off x="2214014" y="-2804665"/>
            <a:ext cx="7710540" cy="12467330"/>
          </a:xfrm>
          <a:prstGeom prst="rect">
            <a:avLst/>
          </a:prstGeom>
        </p:spPr>
      </p:pic>
      <p:sp>
        <p:nvSpPr>
          <p:cNvPr id="4" name="TextBox 4"/>
          <p:cNvSpPr txBox="1"/>
          <p:nvPr/>
        </p:nvSpPr>
        <p:spPr>
          <a:xfrm>
            <a:off x="1378798" y="364483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品质与口感</a:t>
            </a:r>
          </a:p>
        </p:txBody>
      </p:sp>
      <p:sp>
        <p:nvSpPr>
          <p:cNvPr id="5" name="TextBox 5"/>
          <p:cNvSpPr txBox="1"/>
          <p:nvPr/>
        </p:nvSpPr>
        <p:spPr>
          <a:xfrm>
            <a:off x="2060858" y="2108645"/>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糖分含量提升</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喝牛奶长大的桃子黄金蜜新品系，其糖分含量明显高于普通桃子，使得其甜度更高，更加美味可口。</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天然甜味</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新品系桃子的甜味来自牛奶喂养与自然生长过程中的光合作用，这种天然的甜味更加健康，不含任何人工添加物。</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更高的甜度</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1454" r="21454"/>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肉质饱满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喝牛奶长大的桃子黄金蜜新品系，其果肉质地更加饱满，口感更加细腻，让人回味无穷。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纤维细腻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新品系桃子的纤维更加细腻，不会在口中产生粗糙的感觉，进一步提升了其口感品质。</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细腻的口感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喝牛奶长大的桃子黄金蜜新品系，具有一种独特的香气，这种香气浓郁而持久，让人一闻难忘。</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香气浓郁</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这种独特的香气来源于桃子与牛奶的完美结合，牛奶的醇厚与桃子的清新相互交融，形成了无与伦比的香气。</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香气来源</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独特的香气</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pic>
        <p:nvPicPr>
          <p:cNvPr id="3" name="Picture 3"/>
          <p:cNvPicPr>
            <a:picLocks noChangeAspect="1"/>
          </p:cNvPicPr>
          <p:nvPr/>
        </p:nvPicPr>
        <p:blipFill>
          <a:blip r:embed="rId3"/>
          <a:stretch>
            <a:fillRect/>
          </a:stretch>
        </p:blipFill>
        <p:spPr>
          <a:xfrm rot="5400000" flipV="1">
            <a:off x="2214014" y="-2804665"/>
            <a:ext cx="7710540" cy="12467330"/>
          </a:xfrm>
          <a:prstGeom prst="rect">
            <a:avLst/>
          </a:prstGeom>
        </p:spPr>
      </p:pic>
      <p:sp>
        <p:nvSpPr>
          <p:cNvPr id="4" name="TextBox 4"/>
          <p:cNvSpPr txBox="1"/>
          <p:nvPr/>
        </p:nvSpPr>
        <p:spPr>
          <a:xfrm>
            <a:off x="1378798" y="364483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营养价值</a:t>
            </a:r>
          </a:p>
        </p:txBody>
      </p:sp>
      <p:sp>
        <p:nvSpPr>
          <p:cNvPr id="5" name="TextBox 5"/>
          <p:cNvSpPr txBox="1"/>
          <p:nvPr/>
        </p:nvSpPr>
        <p:spPr>
          <a:xfrm>
            <a:off x="2060858" y="2108645"/>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https://d.book118.com/858026065012006036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2024-09-15T05:02:40.472</cp:lastPrinted>
  <dcterms:created xsi:type="dcterms:W3CDTF">2024-09-14T21:02:40Z</dcterms:created>
  <dcterms:modified xsi:type="dcterms:W3CDTF">2024-09-14T21:02:42Z</dcterms:modified>
</cp:coreProperties>
</file>