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1AE6-C51F-4418-91B3-EE4CBB6A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6966F-97CD-48E1-9F44-07D5681F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A74B1-EE04-4472-AC5A-8441C987C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35D2-5F5B-4C5B-824C-AF1F3502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C6226-C70A-4349-A93C-20F8FD28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233F4-7D03-482D-BEC4-8666CD27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40714-FF83-46A2-9468-8DB5763D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8F90A-8FA9-455E-9F44-7597B0CE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CAD33-4324-4122-9999-64775D6C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01582-9937-42A8-8A0A-1C9D493F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5580-031D-44C7-B849-9D2DBEE4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6104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护理查房人员职责与分工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护理查房制度实施效果评价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护理查房制度概述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及时了解患者病情变化，确保患者安全。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促进医护人员之间的沟通与协作，提高医疗质量。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评估护理措施的有效性，及时调整护理计划。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定义：护理查房制度是指医疗机构中，护理人员定期对患者进行巡视、观察和评估的一种工作制度。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适用于各级医疗机构，包括综合医院、专科医院、社区卫生服务中心等。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主要针对住院患者，也可根据医疗机构实际情况，将门诊患者、急诊留观患者等纳入查房范围。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根据患者病情及医疗机构实际情况，可设置每日查房、隔日查房或定期查房等不同周期。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查房周期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查房时间应避开患者治疗、用餐及休息时间，一般安排在上午或下午治疗间隙进行。对于危重患者，应根据病情随时进行查房。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查房周期与时间安排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明确本次查房需要关注的患者群体、重点问题以及期望达到的目标。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安排查房人员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根据查房目标，合理安排参与查房的医护人员，包括主治医生、责任护士、实习护士等。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提前通知患者及其家属，告知查房目的和需要配合的事项，确保患者处于适合接受查房的状态。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进入病房前，核对患者姓名、床号、住院号等基本信息，确保信息准确无误。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通过望、闻、问、切等方式，全面了解患者的病情、心理状态及护理需求。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检查护理措施落实情况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检查各项护理措施是否到位，包括基础护理、专科护理、心理护理等。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根据患者病情变化和护理措施落实情况，评估护理效果，及时调整护理方案。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详细记录查房过程中发现的问题、患者病情变化及护理措施调整情况。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记录查房情况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将查房结果及时向上级医生或护士长汇报，提出改进意见和建议。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汇报查房结果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根据查房结果，跟进护理措施的执行情况，确保患者得到及时有效的护理。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跟进护理措施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将查房结果和跟进措施纳入患者的护理记录中，为患者的治疗和护理提供全面准确的依据。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完善护理记录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定期测量和记录病人的体温、脉搏、呼吸、血压等生命体征，及时发现异常情况。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密切观察病人的症状变化，如疼痛、咳嗽、呼吸困难等，评估病情严重程度。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对病人进行全面的体格检查，包括皮肤、黏膜、淋巴结、腹部等部位，了解病情进展情况。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核对护理计划与实际执行情况的一致性，确保护理措施得到有效落实。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检查护理人员的操作是否符合规范，如输液、注射、吸氧等操作是否正确执行。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查看护理记录是否完整、准确，包括病情观察、护理措施、用药情况等。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护理措施执行情况检查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https://d.book118.com/858026104026006034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2024-09-12T11:13:06.728</cp:lastPrinted>
  <dcterms:created xsi:type="dcterms:W3CDTF">2024-09-12T03:13:06Z</dcterms:created>
  <dcterms:modified xsi:type="dcterms:W3CDTF">2024-09-12T03:13:08Z</dcterms:modified>
</cp:coreProperties>
</file>