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A17C7C-013B-4182-8127-FAFF7C252E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851B8-4765-47AF-AC09-F4071FB6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496D8-FD25-498E-B73F-9CE4DD3B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43EED-2952-4D6C-9C54-CB9110DB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E4733-A8EA-420F-B846-7EBD5DAF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03E0E-99CE-4498-A376-603E6B9C7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5DBA3B-5723-4C0B-8D67-D56C3A3E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2FF181-D4A3-4D3C-8242-F8E63FB48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57CAB-5B96-4830-8D33-F4845C7B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1882F-7600-4BCF-8BC4-323DF9F28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0C9B9-1576-4715-ACB1-1D6591457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81D55-61CB-4156-B97C-83617F7C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32DFF3-706E-40B0-A88F-A41FF42BFEF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66DE702-D8B1-4AEC-B632-A2775BE286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700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农业行业安全生产规章制度培训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农业行业安全生产规章制度培训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安全生产事故应急处理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安全生产监督管理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农业行业安全文化建设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农业行业安全生产规章制度培训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农业行业安全生产规章制度对于保障农民工作安全至关重要。规章制度的培训意义重大，可以提高农业从业人员的安全意识，降低事故发生率。本章将详细介绍农业行业安全生产规章制度的培训内容和重要意义。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农业行业安全生产现状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分析农业行业安全生产问题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存在问题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探讨事故频发的根本原因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对安全生产数据进行统计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数据统计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分析安全生产事故案例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相关法律法规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国家相关安全生产法规概况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安全生产管理基本要求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农业行业安全生产责任主体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责任主体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安全生产管理体系建设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建立企业安全生产管理体系是保障农业生产的重要措施。通过建立安全生产责任制度和标准化管理，可以有效提高工作场所的安全性，降低事故发生的可能性。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意外防范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加强危险预防意识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学习应急处理方法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定期开展安全生产培训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提升农民技能水平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规范安全操作流程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条例遵守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遵守安全生产相关条例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培训目标设定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培训计划的目的是为了确保员工掌握安全生产知识，提高生产环境安全。培训目标的确定包括明确培训的主要内容和目标群体。培训内容及范围应围绕固定的安全生产知识和规章制度展开，确保内容全面详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详细规划培训的流程和时间节点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制定安全生产培训计划的步骤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确定培训的形式，包括讲座、实践等，并安排合理的时间表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培训形式及时间安排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选择合适的培训方法，如讲解、演示、案例分析等，提供多样化的培训手段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培训方法及手段选择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培训材料准备与使用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准备生动、具体的培训教材，便于员工理解和接受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合理运用多媒体等现代化教学手段，提升培训效果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实施培训的注意事项及评估方法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注意培训过程中的员工互动和理解情况，及时调整教学内容和方式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定期评估培训效果，收集反馈意见，不断改进培训方式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培训效果的评估指标应包括员工安全意识的提升情况、事故发生率等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评估方法要科学、全面，结合员工实际表现进行综合评定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培训师资力量的选择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确保培训师具备丰富的安全生产知识和教学经验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培训师需具备良好的沟通能力和互动能力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通过员工考核、问卷调查等方式，定期评估培训效果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根据评估结果，及时跟进培训效果，制定改进措施，不断提高培训质量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培训后的跟进与改进措施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安全生产事故应急处理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应急预案制定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应急预案是确保在事故发生时能够迅速、有效地进行处置的重要步骤。应急预案的内容包括灾害类型、应急响应程序、应急资源等要点。同时，定期进行应急响应程序的演练能够提高工作人员的应急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应急救援措施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迅速报警并启动应急预案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第一时间处理措施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组建专业的救援队伍并进行培训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应急救援队伍管理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定期进行模拟演练提高救援效率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事故责任认定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确定责任人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进行责任追究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总结事故经验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避免类似事故再次发生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经验总结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总结救援过程中的经验教训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为今后救援工作提供参考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事故后的调查处理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事故调查目的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查明事故原因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事故后的心理疏导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事故可能带来的心理困扰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采取有效的心理疏导技巧帮助员工度过难关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心理疏导方法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及时进行心理疏导有助于员工恢复心理平衡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心理疏导的重要性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https://d.book118.com/858027001010006050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农业行业安全生产规章制度培训</vt:lpstr>
      <vt:lpstr>目录</vt:lpstr>
      <vt:lpstr>第1章 农业行业安全生产规章制度培训</vt:lpstr>
      <vt:lpstr>概述</vt:lpstr>
      <vt:lpstr>农业行业安全生产现状</vt:lpstr>
      <vt:lpstr>相关法律法规</vt:lpstr>
      <vt:lpstr> </vt:lpstr>
      <vt:lpstr>安全生产规章制度培训</vt:lpstr>
      <vt:lpstr>第2章 安全生产培训计划</vt:lpstr>
      <vt:lpstr> </vt:lpstr>
      <vt:lpstr>培训计划制定</vt:lpstr>
      <vt:lpstr>培训实施</vt:lpstr>
      <vt:lpstr>培训效果评估</vt:lpstr>
      <vt:lpstr>第3章 安全生产事故应急处理</vt:lpstr>
      <vt:lpstr> </vt:lpstr>
      <vt:lpstr>应急救援措施</vt:lpstr>
      <vt:lpstr>事故后的调查处理</vt:lpstr>
      <vt:lpstr>事故后的心理疏导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2024-09-29T14:05:12.709</cp:lastPrinted>
  <dcterms:created xsi:type="dcterms:W3CDTF">2024-09-29T06:05:12Z</dcterms:created>
  <dcterms:modified xsi:type="dcterms:W3CDTF">2024-09-29T06:05:14Z</dcterms:modified>
</cp:coreProperties>
</file>