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90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0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1FBEC-3AA3-4D61-9548-0B3FD08A6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C86D5-67A7-49FB-8A13-9D7969511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31636-8448-4940-9B1C-7B626979C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07925-80CA-46F2-9567-9223E1197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5442FF-2B5B-4601-8B53-C370ADA2B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DEDA53-04A3-4928-AF12-B61B8A3EB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7DC3BE-0D0C-4E51-BFDF-C4B0C3133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EF398-A5FE-49AD-8102-1338AD3AF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C8C05-FA5F-4285-A840-6BE66C06F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E6532-38F0-41BE-8CC5-E147E9D18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57563-67EC-41CF-A46E-D1D1B85D9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898" r:id="rId2"/>
    <p:sldLayoutId id="2147488899" r:id="rId3"/>
    <p:sldLayoutId id="2147488900" r:id="rId4"/>
    <p:sldLayoutId id="2147488901" r:id="rId5"/>
    <p:sldLayoutId id="2147488902" r:id="rId6"/>
    <p:sldLayoutId id="2147488903" r:id="rId7"/>
    <p:sldLayoutId id="2147488904" r:id="rId8"/>
    <p:sldLayoutId id="2147488905" r:id="rId9"/>
    <p:sldLayoutId id="2147488906" r:id="rId10"/>
    <p:sldLayoutId id="214748890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2713705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2024年城市交通的智能革命年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城市交通智能革命的背景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城市交通智能化的应用场景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城市交通智能化的发展前景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城市交通智能化带来的影响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城市交通智能化面临的挑战与对策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城市交通智能革命的背景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城市交通面临的挑战</a:t>
            </a:r>
            <a:endParaRPr lang="zh-CN" altLang="en-US"/>
          </a:p>
        </p:txBody>
      </p:sp>
      <p:sp>
        <p:nvSpPr>
          <p:cNvPr id="104902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2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交通拥堵：城市人口增长，车辆增多，导致交通拥堵问题日益严重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3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环境污染：汽车尾气排放，导致空气质量下降，影响人们的健康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3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交通事故：交通事故频发，造成人员伤亡和财产损失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交通管理：传统交通管理方式效率低下，无法满足现代城市交通的需求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智能技术的发展与普及</a:t>
            </a:r>
            <a:endParaRPr lang="zh-CN" altLang="en-US"/>
          </a:p>
        </p:txBody>
      </p:sp>
      <p:sp>
        <p:nvSpPr>
          <p:cNvPr id="104908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智能技术的广泛应用：智能交通、智能医疗、智能教育等领域的广泛应用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智能技术的快速发展：人工智能、大数据、物联网等技术的飞速发展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城市交通的智能化需求：城市交通拥堵、安全问题、环保问题等对智能化的需求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政府政策的支持：政府对智能交通发展的政策支持和鼓励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城市交通智能化的发展趋势</a:t>
            </a:r>
            <a:endParaRPr lang="zh-CN" altLang="en-US"/>
          </a:p>
        </p:txBody>
      </p:sp>
      <p:sp>
        <p:nvSpPr>
          <p:cNvPr id="104914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自动驾驶技术的普及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智能交通系统的建设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共享经济的兴起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绿色出行的推广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城市交通智能化的应用场景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智能交通信号控制</a:t>
            </a:r>
            <a:endParaRPr lang="zh-CN" altLang="en-US"/>
          </a:p>
        </p:txBody>
      </p:sp>
      <p:sp>
        <p:nvSpPr>
          <p:cNvPr id="104927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智能调整：根据实时监控数据，智能调整红绿灯时长和切换顺序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实时监控：通过摄像头和传感器实时监控交通流量和车辆行驶情况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优化路径：通过大数据分析，为车辆提供最优行驶路径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减少拥堵：有效减少交通拥堵，提高道路通行效率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自动驾驶技术的应用</a:t>
            </a:r>
            <a:endParaRPr lang="zh-CN" altLang="en-US"/>
          </a:p>
        </p:txBody>
      </p:sp>
      <p:sp>
        <p:nvSpPr>
          <p:cNvPr id="104933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自动驾驶公交车：实现公交车的自动驾驶，提高安全性和效率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自动驾驶出租车：提供便捷、舒适的出行服务，减少交通拥堵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自动驾驶物流车：实现货物的自动配送，提高物流效率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自动驾驶环卫车：实现环卫车的自动清扫和垃圾收集，提高城市环境质量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共享出行与智能停车</a:t>
            </a:r>
            <a:endParaRPr lang="zh-CN" altLang="en-US"/>
          </a:p>
        </p:txBody>
      </p:sp>
      <p:sp>
        <p:nvSpPr>
          <p:cNvPr id="104938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共享出行：通过手机APP实现车辆共享，减少交通拥堵和空气污染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智能停车：利用物联网技术实现车位信息实时更新，提高停车效率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自动驾驶：自动驾驶技术将改变城市交通出行方式，提高安全性和舒适性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智能交通管理系统：通过大数据和人工智能技术实现交通流量优化和交通管理智能化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智能公交与轨道交通</a:t>
            </a:r>
            <a:endParaRPr lang="zh-CN" altLang="en-US"/>
          </a:p>
        </p:txBody>
      </p:sp>
      <p:sp>
        <p:nvSpPr>
          <p:cNvPr id="104944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5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5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智能调度：根据客流量实时调整车辆调度，减少等待时间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6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智能支付：支持多种支付方式，如手机支付、银行卡支付等，方便乘客出行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6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智能公交：实时监控车辆位置，自动调整发车频率，优化线路规划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6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轨道交通：自动控制列车运行，实现无人驾驶，提高运行效率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城市交通智能化带来的影响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提高交通效率与安全性</a:t>
            </a:r>
            <a:endParaRPr lang="zh-CN" altLang="en-US"/>
          </a:p>
        </p:txBody>
      </p:sp>
      <p:sp>
        <p:nvSpPr>
          <p:cNvPr id="104958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自动驾驶技术：减少人为失误，提高驾驶安全性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智能交通系统：实时监控交通流量，优化信号灯配时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智能导航系统：实时更新路况信息，避免拥堵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公共交通智能化：实时查询公交、地铁信息，提高出行效率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https://d.book118.com/858027137056006027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2024年城市交通的智能革命年</vt:lpstr>
      <vt:lpstr>目录</vt:lpstr>
      <vt:lpstr>添加章节标题</vt:lpstr>
      <vt:lpstr>城市交通智能革命的背景</vt:lpstr>
      <vt:lpstr>城市交通面临的挑战</vt:lpstr>
      <vt:lpstr>智能技术的发展与普及</vt:lpstr>
      <vt:lpstr>城市交通智能化的发展趋势</vt:lpstr>
      <vt:lpstr>城市交通智能化的应用场景</vt:lpstr>
      <vt:lpstr>智能交通信号控制</vt:lpstr>
      <vt:lpstr>自动驾驶技术的应用</vt:lpstr>
      <vt:lpstr>共享出行与智能停车</vt:lpstr>
      <vt:lpstr>智能公交与轨道交通</vt:lpstr>
      <vt:lpstr>城市交通智能化带来的影响</vt:lpstr>
      <vt:lpstr>提高交通效率与安全性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2024-09-05T06:52:31.834</cp:lastPrinted>
  <dcterms:created xsi:type="dcterms:W3CDTF">2024-09-04T22:52:31Z</dcterms:created>
  <dcterms:modified xsi:type="dcterms:W3CDTF">2024-09-04T22:52:33Z</dcterms:modified>
</cp:coreProperties>
</file>