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D1592-1DBD-4D5C-B38C-32466748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DE884-EF23-4FCA-A5E3-5239EE34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DCE6-180B-4769-8F1F-4C5E9F8D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6A17D-D3EE-4DCC-9D8E-188DC31B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0D1DD-1B2A-4F1D-9149-BA7F8DB3C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B6F7F-3579-4405-802B-71299063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33A99-211F-431C-BF83-8597DF83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C95A9-B6B4-48CD-98CB-1FDB2DD11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FFA65-4AB4-4D37-88F2-D56C2EAA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ACDE-C9A0-47DD-B4D5-EA193EE7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5955-21D5-468D-85D0-1DAC0905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00610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1965994"/>
            <a:ext cx="7693954" cy="224298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495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医院护士年终工作总结及新年工作计划</a:t>
            </a:r>
            <a:r>
              <a:rPr lang="en-US" altLang="zh-CN" sz="495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950" b="1">
              <a:solidFill>
                <a:schemeClr val="accent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err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护理人员队伍建设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新年工作计划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总结词：繁重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详细描述：2022年，医院护士的工作量统计显示，全年共处理了超过10000例病人，其中包括输液、换药、急救等护理任务，以及与病人的沟通、心理疏导等工作。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总结词：稳定提升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详细描述：根据护理质量评估报告，医院的护理质量在2022年保持了稳定的水平，并且通过不断改进措施，部分指标如急救反应时间、褥疮发生率等有所下降。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较高满意度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通过对病人的满意度调查，发现大部分病人对医院的护士服务态度、专业技能和及时性等方面给予了较高的评价，满意度超过90%。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详细描述：在工作中也发现了一些问题，如部分护士沟通技巧需要提高、护理记录不规范等。针对这些问题，医院采取了相应的改进措施，包括加强护士培训、规范护理记录等。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发现的问题及改进措施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护理人员队伍建设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43" b="2504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6" b="250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人员构成情况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截至年底，注册护士总数为200人，其中具备高级职称的护士有30人，占比15%。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本科及以上学历的护士有100人，占比50%，大专学历的护士有60人，占比30%，中专及以下学历的护士有40人，占比20%。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35岁以下的护士有100人，占比50%，35-45岁的护士有60人，占比30%，45岁以上的护士有40人，占比20%。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本年度共组织了5次业务培训，内容涉及护理技术操作、急救技能、专科护理知识等多个方面。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选派了20名优秀护士参加省级或国家级护理学术会议及培训班，学习并掌握了最新的护理技术和理念。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培训与进修情况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通过实施护理人员分组管理，各小组之间形成了良好的协作机制，有效提高了工作效率。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建立了多种沟通渠道，如定期召开护士长例会、设立意见箱等，确保信息畅通，及时了解并解决护理人员的问题和困难。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流失率统计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人员流失率分析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离职原因主要包括家庭因素、个人发展及工作压力等。为降低人员流失率，需进一步优化工作环境、提高福利待遇、加强职业发展指导等措施。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本年度共有10名护士离职，流失率为5%。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250" r="9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根据医院规模、病种和医疗需求，合理配置医疗设备，包括检查、诊断、治疗、康复等设备。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对设备使用情况进行实时监测，确保设备运行正常，提高设备使用率和效益。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设备配置与使用情况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$item1_c根据设备类型和特点，制定设备维护和保养计划，定期进行保养和检修。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根据设备类型和特点，制定设备维护和保养计划，定期进行保养和检修。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根据医疗技术发展和临床需求，适时更新换代旧有设备，提高医疗质量和效率。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对现有设备进行技术升级，提升设备性能和功能，满足不断变化的临床需求。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更新换代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设备更新与升级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https://d.book118.com/858030061040006034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2024-09-12T15:13:04.859</cp:lastPrinted>
  <dcterms:created xsi:type="dcterms:W3CDTF">2024-09-12T07:13:04Z</dcterms:created>
  <dcterms:modified xsi:type="dcterms:W3CDTF">2024-09-12T07:13:06Z</dcterms:modified>
</cp:coreProperties>
</file>