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D95BB-52B6-4F17-8C8F-3EDB83AB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772F3-CA60-4CB7-9F52-85B878FA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CE79A-7C53-4A98-81E6-1813F8646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93EB3-CEA8-4051-80C4-27A4C3FBF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8430DC-FCC9-4BD2-BE84-8965B1AFE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E5A4A8-DEFE-4DCE-AB8B-DBC13FA5D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80C30-21C7-454F-A3BA-54C5C1994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457BE-F61C-456A-A99A-06E6C81B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DCC39-F917-4FC4-914D-E89F05DD0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2D78B-92CC-45EC-A57B-ABB104A8F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702B7-13F4-404C-BDCC-0DEFD13E9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0064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关于居家养老服务项目策划书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项目内容与服务体系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资源整合与合作伙伴关系建立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项目风险分析与应对措施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项目进度计划与预期成果展示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3" r="2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当前，我国已进入老龄化社会，老年人口数量庞大，且增长速度加快。老龄化社会的到来给社会、经济、文化等方面带来了诸多挑战。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随着医疗技术的进步和人口生育率的下降，我国老年人口比例将持续上升，预计在未来几十年内，老龄化问题将更加严峻。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老龄化社会现状及趋势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老年人在日常生活中需要照顾，如洗衣、做饭、打扫卫生等。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生活照料需求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精神慰藉需求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老年人身体状况较差，需要定期的医疗保健服务，如体检、疾病预防、康复训练等。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老年人容易出现孤独、寂寞等心理问题，需要陪伴、关爱和心理支持。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居家养老服务需求分析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通过提供全方位的居家养老服务，满足老年人的生活照料、医疗保健和精神慰藉需求，提高老年人的生活质量。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项目愿景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成为老年人信赖的居家养老服务品牌，推动社会养老事业的发展，为构建和谐社会贡献力量。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项目内容与服务体系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提供日常起居、清洁卫生、饮食照料等服务，确保老年人的基本生活需求得到满足。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生活照料服务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为老年人提供定期健康检查、疾病预防、康复训练等医疗保健服务，提高老年人的健康水平。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开展心理咨询、心理疏导、心理慰藉等服务，关注老年人的心理健康，增强其幸福感和归属感。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心理关爱服务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组织丰富多彩的文化娱乐活动，如书法、绘画、音乐、舞蹈等，丰富老年人的精神文化生活。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文化娱乐服务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居家养老服务项目内容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服务对象及覆盖范围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本项目主要服务于60岁及以上的老年人，特别是空巢、独居、失能等特殊老年群体。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本项目计划覆盖城市社区、农村集镇等老年人聚居区域，逐步推广至全市范围。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老年人或其家属提出申请 → 评估老年人需求 → 制定个性化服务计划 → 提供服务 → 定期评估与调整服务计划。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本项目将参照国家相关标准和行业规范，制定详细的服务标准和质量管理体系，确保服务质量和安全。同时，我们将建立投诉处理机制，及时响应和处理老年人的投诉和建议，不断改进和优化服务。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团队建设与运营管理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项目负责人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专业医护人员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志愿者团队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团队组建及职责分工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负责项目的整体规划和运营，制定项目计划，监督项目进度，确保项目目标的实现。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为老年人提供心理支持和咨询服务，帮助他们解决心理问题，增强心理健康。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提供专业的医疗和护理服务，包括健康咨询、疾病预防、日常照护等。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为项目提供必要的志愿服务，如陪伴聊天、协助日常活动等。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对团队成员进行专业的岗前培训，确保他们具备必要的专业知识和技能。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定期组织团队成员参加在职培训，不断提高他们的专业水平和服务质量。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建立科学的考核机制，对团队成员的工作表现进行定期评估，并根据评估结果进行奖惩和激励。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培训与考核机制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建立信息化管理系统，实现项目数据的实时更新和共享，提高管理效率。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根据监督结果和反馈意见，不断改进项目的运营和管理方式，提高服务质量和用户满意度。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设立独立的监督机构或监督员，对项目的运营和管理进行定期监督和检查，确保项目的质量和安全。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制定完善的管理制度和工作流程，确保项目的运营和管理符合相关法规和标准。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运营管理及监督机制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资源整合与合作伙伴关系建立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https://d.book118.com/858030064070006032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2024-09-10T01:31:35.771</cp:lastPrinted>
  <dcterms:created xsi:type="dcterms:W3CDTF">2024-09-09T17:31:35Z</dcterms:created>
  <dcterms:modified xsi:type="dcterms:W3CDTF">2024-09-09T17:31:38Z</dcterms:modified>
</cp:coreProperties>
</file>