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E5565-99B1-42F7-9C75-DB27A973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BB916-7BB0-410F-9E9B-C70D9743A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7F527-3977-4CD7-AAD0-456C1EF5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23E7F-27D9-412C-9CEC-693746C42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D4292-E8D4-4CC3-86DF-4EF56256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C0504-C834-4049-AC14-4B090645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42BD2-4245-4107-BEE1-181411F9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FB90B-4C34-41BD-BFEB-C1878178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AE859-C44F-4B17-9495-09508368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5D0E1-80C7-4B63-B8D8-B6BC07BA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23533-4251-416C-A251-63BE28CD4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013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呼吸道感染预防关键要点详细解读手册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关键要点解读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不同人群预防策略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家庭与学校防控措施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10" r="152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包括季节变化、气温波动、空气污染、免疫力低下、接触感染源等。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常见症状包括发热、咳嗽、咳痰、呼吸困难等，严重者可出现呼吸衰竭、休克等并发症。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根据病史、症状、体征及实验室检查结果进行综合诊断，如血常规、X线胸片、病原学检查等。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鼓励生病的人咳嗽或打喷嚏时用纸巾遮住口鼻，然后立即将纸巾丢进封闭的垃圾箱，之后洗手。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尽量避免与生病的人密切接触，特别是在他们咳嗽、打喷嚏或擤鼻涕后。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尽量减少用手触摸眼睛、鼻子和嘴巴，因为手可能接触到病毒。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保持室内空气流通，定期开窗通风，有助于降低病毒在空气中的浓度。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定期清洁和消毒家居用品、玩具和表面，特别是经常接触的物品。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08" r="8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在呼吸道疾病高发季节，尽量避免前往拥挤的公共场所，减少感染风险。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根据当地卫生部门的建议，及时接种针对呼吸道感染的疫苗，如流感疫苗、肺炎球菌疫苗等。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在接种疫苗前，了解疫苗的相关信息，包括适用人群、接种程序、可能的不良反应等。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妥善保管疫苗接种记录，以便在需要时提供证明。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保持接种记录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关键要点解读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呼吸道病毒可以通过接触污染的手部表面而传播，因此保持手部清洁是预防呼吸道感染的关键措施之一。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手是传播呼吸道病毒的主要途径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使用肥皂和水彻底清洗手部，包括指间和指甲缝，持续至少20秒。如果没有水源，可以使用含有至少60%酒精的手部消毒液。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在接触呼吸道分泌物、打喷嚏或咳嗽后，以及在制备食物、吃饭和上厕所前后都应彻底洗手。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何时需要洗手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掩住口鼻的方法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使用纸巾或弯曲的肘部掩住口鼻，避免直接用手遮挡，以减少手部污染和病毒传播。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推广呼吸道礼仪的措施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通过宣传教育、示范引导等方式提高公众对呼吸道礼仪的认识和重视程度，促进全民养成良好的呼吸道卫生习惯。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呼吸道礼仪是指通过采取一系列措施来减少呼吸道病毒传播的行为，包括咳嗽和打喷嚏时掩住口鼻、避免随地吐痰等。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呼吸道礼仪的推广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07" r="22607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避免与患病者密切接触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尽量避免与患有呼吸道感染的人密切接触，特别是避免与其共用生活用品和餐具等。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保持室内通风换气，定期清洗衣物、被褥等个人物品，避免病毒在室内滋生和传播。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在呼吸道病毒高发期，尽量减少前往人群密集场所的次数和时间，以降低感染风险。如果必须前往，应佩戴口罩并做好个人防护。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https://d.book118.com/858030137015006032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2024-09-09T08:51:31.775</cp:lastPrinted>
  <dcterms:created xsi:type="dcterms:W3CDTF">2024-09-09T00:51:31Z</dcterms:created>
  <dcterms:modified xsi:type="dcterms:W3CDTF">2024-09-09T00:51:34Z</dcterms:modified>
</cp:coreProperties>
</file>