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1D7C4-F9EB-4FBA-B163-2AD3ECDA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79131-C54A-416C-B075-3B549E96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FB99F-E3FB-4385-BD15-4803B0E87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85A37-E4E8-47A5-B5E8-CA72A911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B7D42-E369-408D-8736-5586CD87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2461E6-5ECE-4AE0-987A-9E7453180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A9D44-1977-4100-8D71-BE820E967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DC5BD-7B3E-4B04-BCBA-9B58E746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EB5F5-7B51-42C7-9EB1-12255039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94257-348D-45F4-9A39-51E42A5B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28D80-82AB-49D3-AD52-D03DE62A2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2057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甲方在工程项目管理中的问题和应对措施分析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甲方在工程项目管理中存在的问题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25" r="2612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分析甲方在工程项目管理中存在的问题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通过对甲方在工程项目管理中存在的问题进行深入分析，揭示问题的本质和根源，为后续应对措施的制定提供依据。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探讨应对措施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针对甲方在工程项目管理中存在的问题，探讨有效的应对措施，提高甲方的项目管理水平，确保工程项目的顺利进行。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促进工程项目的成功实施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通过解决甲方在工程项目管理中存在的问题，提高项目管理的效率和效果，为工程项目的成功实施奠定基础。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甲方在工程项目管理中存在的问题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详细介绍甲方在工程项目管理中遇到的各种问题，如项目计划不合理、资源分配不均、沟通协调不畅等。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对甲方在工程项目管理中存在的问题进行深入分析，找出问题产生的原因，如管理水平不足、经验缺乏、制度不完善等。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应对措施的探讨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针对甲方在工程项目管理中存在的问题，提出具体的应对措施，如完善项目计划、优化资源分配、加强沟通协调等。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应对措施的实施效果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对提出的应对措施进行实施，并对实施效果进行评估，以验证措施的有效性和可行性。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甲方在工程项目管理中存在的问题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缺乏专业管理能力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管理人员素质不高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甲方管理人员缺乏必要的专业知识和经验，无法对工程项目进行有效的管理和监督。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管理流程不规范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甲方未建立科学、规范的管理流程，导致管理工作无章可循，容易出现混乱和失误。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甲方对工程项目的监管力度不够，无法及时发现和解决问题，容易造成工程质量问题和安全隐患。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甲方采用的监管手段落后，无法满足现代工程项目管理的需要，难以实现对工程项目的全面、有效监管。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监管不到位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甲方与乙方、监理方等之间信息传递不及时，导致各方无法准确掌握工程进展情况，影响工程项目的顺利进行。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信息传递不及时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甲方未建立有效的信息沟通渠道，导致各方之间的沟通存在障碍，难以及时解决工程项目中出现的问题。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信息沟通渠道不畅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信息沟通不畅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甲方对工程项目的变更管理程序不规范，容易导致变更过程混乱，增加工程成本和风险。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甲方对工程项目的变更审批不严格，容易出现随意变更、违规变更等情况，严重影响工程项目的质量和进度。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变更管理不规范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变更审批不严格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变更程序不规范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https://d.book118.com/858032057075006032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2024-09-10T02:57:30.253</cp:lastPrinted>
  <dcterms:created xsi:type="dcterms:W3CDTF">2024-09-09T18:57:30Z</dcterms:created>
  <dcterms:modified xsi:type="dcterms:W3CDTF">2024-09-09T18:57:32Z</dcterms:modified>
</cp:coreProperties>
</file>