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7925E-6658-4CCE-B4C5-457ECD1EC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079C8-D7E6-4DDA-876D-1C3D6DBFF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82E3D-FA0F-4F94-BC11-15215040A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E68E9-46F1-4FC7-AAE5-C72A4EFAF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225190-32B6-4F7C-9606-35C1074C5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22B645-1096-4C68-8B8A-75D4E3033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03A887-C8B5-4C74-BB9C-00E42204A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AEA4D-89D5-40A4-8B5C-C0780540F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45E90-0D3F-4F97-9E65-1F887A7CA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69916-3EBA-4C9C-86CF-6A6A313E5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A3FBB-4183-47A9-8A0A-08572BB0D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32122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水肿患者护理PPT课件\n## 1.水肿患者的基本认识与评估\n### 1.1水肿的定义与分类\n### 1.2水肿的发病原因及机制\n### 1.3水肿的临床表现与诊断\n## 2.水肿患者的护理诊断与目标\n### 2.1水肿患者的护理诊断\n### 2.2水肿患者护理目标\n### 2.3水肿患者护理措施\n## 3.水肿患者的药物治疗与护理\n### 3.1水肿患者药物治疗原则\n### 3.2药物治疗过程中的护理观察\n### 3.3药物副作用的预防与处理\n## 4.水肿患者的饮食护理\n### 4.1水肿患者饮食原则\n### 4.2水肿患者饮食调理方法\n### 4.3水肿患者饮食禁忌\n## 5.水肿患者的心理护理与健康教育\n### 5.1水肿患者的心理特点与需求\n### 5.2水肿患者的心理护理措施\n### 5.3水肿患者健康教育内容与方法\n## 6.水肿患者的康复护理与指导\n### 6.1水肿患者康复护理原则\n### 6.2水肿患者康复锻炼方法\n### 6.3水肿患者日常生活指导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水肿患者护理PPT课件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水肿患者的基本认识与评估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根据水肿的部位，可分为全身性水肿和局部性水肿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根据水肿的病因，可分为心源性水肿、肾源性水肿、肝源性水肿等</a:t>
                </a:r>
                <a:endParaRPr/>
              </a:p>
            </p:txBody>
          </p:sp>
          <p:sp>
            <p:nvSpPr>
              <p:cNvPr id="21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水肿是指体内液体在组织间隙和体腔内积聚过多</a:t>
                </a:r>
                <a:endParaRPr/>
              </a:p>
            </p:txBody>
          </p:sp>
          <p:sp>
            <p:nvSpPr>
              <p:cNvPr id="21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心源性水肿：由于心脏功能不全导致的水肿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肾源性水肿：由于肾脏功能不全导致的水肿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肝源性水肿：由于肝脏功能不全导致的水肿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淋巴源性水肿：由于淋巴系统障碍导致的水肿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静脉源性水肿：由于静脉回流障碍导致的水肿</a:t>
                </a:r>
                <a:endParaRPr/>
              </a:p>
            </p:txBody>
          </p:sp>
          <p:sp>
            <p:nvSpPr>
              <p:cNvPr id="22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水肿的分类</a:t>
                </a:r>
                <a:endParaRPr/>
              </a:p>
            </p:txBody>
          </p:sp>
          <p:sp>
            <p:nvSpPr>
              <p:cNvPr id="22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心脏疾病：如心力衰竭、心肌梗死等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肾脏疾病：如肾炎、肾功能不全等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肝脏疾病：如肝硬化、肝功能不全等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淋巴系统疾病：如淋巴管炎、淋巴管阻塞等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静脉疾病：如静脉曲张、静脉血栓等</a:t>
                </a:r>
                <a:endParaRPr/>
              </a:p>
            </p:txBody>
          </p:sp>
          <p:sp>
            <p:nvSpPr>
              <p:cNvPr id="23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23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心源性水肿：心脏泵血功能减弱，导致血液回流不畅，组织液渗出增多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肾源性水肿：肾脏排泄功能减弱，导致体内液体积聚过多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肝源性水肿：肝脏合成白蛋白能力减弱，导致血浆胶体渗透压降低，组织液渗出增多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淋巴源性水肿：淋巴系统障碍，导致淋巴液回流受阻，组织液渗出增多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静脉源性水肿：静脉回流障碍，导致血液回流不畅，组织液渗出增多</a:t>
                </a:r>
                <a:endParaRPr/>
              </a:p>
            </p:txBody>
          </p:sp>
          <p:sp>
            <p:nvSpPr>
              <p:cNvPr id="23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23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水肿的发病原因及机制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局部水肿：皮肤紧张、发亮，按压后凹陷，抬手后缓慢恢复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全身水肿：面部、四肢、腹部等全身部位水肿，严重时可出现胸腔、腹腔积液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伴随症状：心源性水肿可伴有呼吸困难、心慌等症状；肾源性水肿可伴有尿少、血尿等症状；肝源性水肿可伴有黄疸、肝功能异常等症状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病史询问：了解患者有无心脏病、肾脏病、肝脏病等病史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体格检查：检查患者水肿部位、程度及伴随症状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辅助检查：心电图、肾功能检查、肝功能检查、淋巴管造影等检查，以明确水肿原因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水肿患者的护理诊断与目标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62" name="Tencent"/>
          <p:cNvCxnSpPr/>
          <p:nvPr/>
        </p:nvCxnSpPr>
        <p:spPr>
          <a:xfrm>
            <a:off x="-44450" y="3581415"/>
            <a:ext cx="12280900" cy="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3" name="椭圆 48"/>
          <p:cNvSpPr>
            <a:spLocks noChangeAspect="1"/>
          </p:cNvSpPr>
          <p:nvPr/>
        </p:nvSpPr>
        <p:spPr>
          <a:xfrm>
            <a:off x="2309327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64" name="椭圆 19"/>
          <p:cNvSpPr>
            <a:spLocks noChangeAspect="1"/>
          </p:cNvSpPr>
          <p:nvPr/>
        </p:nvSpPr>
        <p:spPr>
          <a:xfrm>
            <a:off x="7774073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220427" y="3862280"/>
            <a:ext cx="8180555" cy="1994071"/>
            <a:chOff x="2220427" y="3862280"/>
            <a:chExt cx="8180555" cy="1994071"/>
          </a:xfrm>
        </p:grpSpPr>
        <p:grpSp>
          <p:nvGrpSpPr>
            <p:cNvPr id="266" name=""/>
            <p:cNvGrpSpPr/>
            <p:nvPr/>
          </p:nvGrpSpPr>
          <p:grpSpPr>
            <a:xfrm>
              <a:off x="2220427" y="3862280"/>
              <a:ext cx="2715809" cy="1994071"/>
              <a:chOff x="2220427" y="3862280"/>
              <a:chExt cx="2715809" cy="1994071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20427" y="3862280"/>
                <a:ext cx="271580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水肿原因诊断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20427" y="4366977"/>
                <a:ext cx="2664000" cy="148937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心源性水肿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肾源性水肿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肝源性水肿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淋巴源性水肿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静脉源性水肿</a:t>
                </a:r>
                <a:endParaRPr/>
              </a:p>
            </p:txBody>
          </p:sp>
        </p:grpSp>
        <p:grpSp>
          <p:nvGrpSpPr>
            <p:cNvPr id="269" name=""/>
            <p:cNvGrpSpPr/>
            <p:nvPr/>
          </p:nvGrpSpPr>
          <p:grpSpPr>
            <a:xfrm>
              <a:off x="7685173" y="3862280"/>
              <a:ext cx="2715809" cy="1994071"/>
              <a:chOff x="7685173" y="3862280"/>
              <a:chExt cx="2715809" cy="1994071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85173" y="3862280"/>
                <a:ext cx="271580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伴随症状诊断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685173" y="4366977"/>
                <a:ext cx="2664000" cy="148937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黄疸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肝功能异常</a:t>
                </a:r>
                <a:endParaRPr/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水肿患者的护理诊断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7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水肿消退：通过护理干预，使患者水肿症状减轻或消失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生活质量改善：提高患者生活质量，减轻患者心理负担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并发症预防：预防心力衰竭、肾功能衰竭、肝功能衰竭等并发症的发生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水肿患者护理目标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84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一般护理：保持患者卧床休息，抬高水肿部位，避免剧烈运动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86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用药护理：遵医嘱给予利尿剂、抗生素等药物治疗，观察药物疗效及副作用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88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心理护理：关心患者心理需求，给予心理支持，减轻患者心理负担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健康教育：向患者及家属讲解水肿相关知识，提高患者自我管理能力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水肿患者护理措施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水肿患者的药物治疗与护理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水肿患者药物治疗原则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利尿剂：根据患者病情，选择合适的利尿剂，如呋塞米、氢氯噻嗪等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抗生素：对于伴有感染的患者，给予抗生素治疗，如头孢类、喹诺酮类等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抗凝药物：对于静脉源性水肿患者，可给予抗凝药物治疗，如华法林、阿司匹林等</a:t>
                </a:r>
                <a:endParaRPr/>
              </a:p>
            </p:txBody>
          </p:sp>
        </p:grpSp>
        <p:grpSp>
          <p:nvGrpSpPr>
            <p:cNvPr id="28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改善心功能药物：对于心源性水肿患者，可给予改善心功能药物治疗，如ACEI、ARB、β受体拮抗剂等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3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3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观察药物疗效：关注患者水肿症状是否减轻，尿量是否增加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7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8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3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观察药物副作用：关注患者有无恶心、呕吐、皮疹等药物副作用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41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4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观察患者病情变化：关注患者心功能、肾功能、肝功能等指标变化，及时发现并处理并发症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药物治疗过程中的护理观察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药物副作用的预防与处理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遵医嘱给药，不要随意增减药物剂量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定期检查相关指标，及时调整药物剂量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加强生活护理，提高患者生活质量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对于轻度副作用，如恶心、呕吐等，可给予对症治疗，如甲氧氯普胺、多潘立酮等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对于严重副作用，如皮疹、肾功能衰竭等，应立即停药，并请示医生处理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https://d.book118.com/858032122102006035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水肿患者护理PPT课件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2024-09-14T12:49:53.944</cp:lastPrinted>
  <dcterms:created xsi:type="dcterms:W3CDTF">2024-09-14T04:49:53Z</dcterms:created>
  <dcterms:modified xsi:type="dcterms:W3CDTF">2024-09-14T04:49:55Z</dcterms:modified>
</cp:coreProperties>
</file>