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FB29-82EB-426F-A790-CD148601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3BD29-E16B-4302-8BFC-818ADDC9F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71C84-84BB-4791-8385-D7CB0C43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5F417-3776-4518-935C-8039AAB2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41E2F-FFE3-47A4-9955-63ED1D72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4C4CF-1378-4678-9A11-56B748640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F2928E-C6B7-4D36-9DFE-9F719CEE8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D6EA9-BFF7-4904-BAA9-B715D437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B8F51-2559-43FF-A119-0ED84993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D96AC-1F4A-43A7-8E1D-BF762DA8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D3DE8-C4AF-4AA1-BCA9-D1895D76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3012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构建大数据可视化管控平台的培训课件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平台架构与关键技术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平台核心功能详解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平台操作与实践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平台应用案例分享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大数据可视化管控平台概述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大数据可视化管控平台是一种集成了数据采集、处理、分析、挖掘和可视化等功能的综合性数据管理平台，旨在帮助企业实现数据驱动的管理决策。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随着互联网、物联网等技术的快速发展，企业面临的数据量不断增长，数据处理和分析的难度也随之增加。为了更好地管理和利用这些数据，大数据可视化管控平台应运而生。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大数据可视化管控平台具备数据采集、数据清洗、数据存储、数据分析、数据挖掘和数据可视化等功能，可为企业提供全面的数据管理解决方案。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平台提供直观的用户界面和丰富的可视化工具，降低数据分析的门槛。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大数据可视化管控平台具有以下特点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平台支持实时数据采集和处理，确保企业能够及时获取关键业务数据。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平台可根据企业需求进行定制和扩展，满足不断增长的数据处理需求。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平台采用先进的安全技术和管理策略，确保企业数据的安全性和隐私保护。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大数据可视化管控平台可广泛应用于金融、制造、零售、物流、医疗等多个行业，支持企业的业务分析、市场研究、风险管理等场景。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通过构建大数据可视化管控平台，企业可实现以下价值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平台可为企业提供实时、准确的数据支持，帮助企业快速做出决策。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通过自动化和智能化的数据处理和分析，企业可减少人力投入和运营成本。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借助大数据可视化管控平台，企业可深入了解市场需求和客户行为，从而制定更具针对性的营销策略和产品创新方案。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平台架构与关键技术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将平台划分为数据采集、数据处理、数据存储、数据可视化等层次，实现模块化开发和管理。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采用分布式计算框架，如Hadoop、Spark等，提高数据处理能力和效率。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利用云计算平台提供的弹性计算和存储资源，实现平台的动态扩展和按需使用。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运用网络爬虫技术，从互联网等数据源中自动抓取数据。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数据爬取技术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对数据进行去重、去噪、填充缺失值等处理，保证数据质量。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将数据转换为适合分析和可视化的格式，如CSV、JSON等。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采用HDFS等分布式文件系统，实现海量数据的可靠存储和高效访问。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NoSQL数据库技术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运用MongoDB、Cassandra等NoSQL数据库，满足非结构化数据存储需求。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数据仓库技术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利用数据仓库技术，如Hive、HBase等，实现数据的集中管理和多维分析。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集成ECharts、D3.js等可视化图表库，提供丰富的图表类型和交互功能。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支持自定义可视化组件开发，满足特定业务需求。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可视化组件开发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运用大屏展示技术，实现数据的多维度、实时展示和监控。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大屏展示技术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平台核心功能详解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提供数据源配置向导，指导用户完成数据源的接入配置，包括数据源类型选择、连接参数设置等。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数据源类型支持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平台支持接入多种类型的数据源，包括关系型数据库、非关系型数据库、API接口等。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支持数据源的增加、删除、修改和查看，方便用户管理和维护已接入的数据源。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数据源接入与配置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提供数据清洗功能，支持对数据进行去重、填充缺失值、异常值处理等操作，保证数据质量。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支持数据格式转换、数据类型转换、数据映射等操作，满足用户对数据的个性化需求。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支持将不同数据源的数据进行集成，形成一个统一的数据视图，方便用户进行数据分析和挖掘。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数据处理与转换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支持数据挖掘算法的应用，如分类、聚类、回归等，帮助用户挖掘数据中的潜在价值。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基于历史数据和算法模型，对未来的趋势进行预测和分析，为用户提供决策支持。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提供丰富的数据分析工具，支持对数据进行统计分析、趋势分析、关联分析等，帮助用户发现数据中的规律和趋势。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https://d.book118.com/858033012006006031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2024-09-07T17:24:23.556</cp:lastPrinted>
  <dcterms:created xsi:type="dcterms:W3CDTF">2024-09-07T09:24:23Z</dcterms:created>
  <dcterms:modified xsi:type="dcterms:W3CDTF">2024-09-07T09:24:25Z</dcterms:modified>
</cp:coreProperties>
</file>