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CC781-0F0D-4281-BF7E-833427A8B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29163-279B-4819-89C8-F9C8718CC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DC2FE-509E-41F9-A908-4D410D9E7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10FFA3-7476-4E27-B003-A0D861282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5C1EDA-E7CE-4F1E-B5CB-467EA6C25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36919E-94E0-457C-8AF5-84A1A113E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91A034-065B-492E-B59B-6C4C92671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07DD2B-0BE5-4814-AD77-FDB3BC04A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7C988-2AFE-4F2E-9EED-125ADF50B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E80C9-8AFC-4A0A-A50F-1B63D08B6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950A8-9CEE-472C-9DBF-5C05204F8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33060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灌注化疗后的护理查房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灌注化疗后患者的生理变化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灌注化疗后的日常护理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383" r="1738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了解患者灌注化疗后的身体状况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评估患者的恢复情况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发现并解决潜在的健康问题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提高患者的生存质量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324" r="1932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370" r="1637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查房的重要性和意义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及时发现并处理并发症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促进医护人员之间的交流与合作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提高护理质量和服务水平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保障患者的安全和健康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灌注化疗后患者的生理变化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恶心和呕吐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疲劳和乏力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食欲不振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骨髓抑制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常见生理反应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化疗药物可能引起恶心和呕吐，通常在给药后1-2天出现。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化疗期间，患者可能会感到异常疲劳和乏力，需要充分休息。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化疗药物可能影响患者的食欲，导致食欲不振。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化疗药物可能抑制骨髓的正常功能，导致白细胞、红细胞和血小板减少。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鼓励患者少量多餐，避免油腻和刺激性食物，尽量选择高蛋白、高维生素、易消化的食物。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根据患者的具体情况，合理安排休息和活动时间，避免过度疲劳。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给予患者心理支持，鼓励他们保持乐观积极的心态，增强战胜疾病的信心。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根据患者的具体情况，遵医嘱给予适当的药物治疗，如止吐药、升白细胞药等。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症状处理和护理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灌注化疗后的日常护理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合理饮食对于灌注化疗后的恢复至关重要，需注意营养均衡、易消化和避免刺激性食物。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医生的建议，制定个性化的饮食计划。提供高蛋白、低脂肪、富含维生素和矿物质的食物，如新鲜蔬菜、水果、瘦肉、鱼类等。避免坚硬、刺激性食物，以免损伤口腔和消化道。保持充足的水分摄入，有助于排毒和预防脱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https://d.book118.com/858033060033006035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2024-09-13T23:12:21.421</cp:lastPrinted>
  <dcterms:created xsi:type="dcterms:W3CDTF">2024-09-13T15:12:21Z</dcterms:created>
  <dcterms:modified xsi:type="dcterms:W3CDTF">2024-09-13T15:12:23Z</dcterms:modified>
</cp:coreProperties>
</file>