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08B3B-D4B6-4849-BB94-711590B55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C087D-CF06-4BF2-AF10-B3BA54E95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6E228-77A7-4050-ADF5-6626AD781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AB25B-FB29-4594-951A-9E7DEDEEA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234307-2BD0-4B13-B74B-ECB0468CC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33F129-9945-4921-BA4F-CC9C15CC4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668FF3-6A30-461B-B6CA-BA25EDE22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B2C2C-014F-4944-8C40-E19360A42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8E3B7-8722-4272-AD6E-85230AD46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DE4F9-10AB-4AE3-B21F-901D9454C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DE8D6-3F84-40B2-819E-A0F8ED58C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34065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成人急性喉炎护理查房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急性喉炎概述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成人急性喉炎护理常规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急性喉炎并发症及处理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急性喉炎患者健康教育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急性喉炎护理研究进展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急性喉炎概述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急性喉炎是一种常见的喉部急性炎症，通常由细菌或病毒感染引起，主要症状包括喉部疼痛、声音嘶哑、咳嗽等。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急性喉炎发病急，症状严重，需要及时治疗，否则可能引发严重的并发症，如喉梗阻、窒息等。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急性喉炎通常由上呼吸道感染、吸入刺激性气体、过度使用声带等引起。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喉部黏膜充血、肿胀，声带水肿、充血，严重时可能发生喉部黏膜溃疡、出血等。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25" r="13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主要症状包括喉部疼痛、声音嘶哑、咳嗽、呼吸困难等。可能伴有发热、乏力等全身症状。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根据患者症状、体征和实验室检查进行诊断。实验室检查可能显示白细胞计数升高，咽喉分泌物培养可能发现病原体。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成人急性喉炎护理常规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遵医嘱，确保药物使用正确、及时、安全。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护理人员需确保患者遵医嘱按时服药，并密切观察药物反应，如出现不良反应，应及时报告医生并协助处理。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保持呼吸道通畅，预防窒息。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护理人员需定期为患者吸痰，保持呼吸道通畅，同时注意观察患者呼吸情况，如出现呼吸困难或窒息症状，应立即采取急救措施。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提供营养丰富、易消化的食物，避免刺激性食物。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护理人员应根据患者情况，为其提供营养丰富、易消化的食物，如软食、流质或半流质食物。同时应避免过硬、过热或刺激性食物，以免加重喉部炎症。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关注患者情绪变化，提供心理支持。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护理人员应关注患者的情绪变化，如出现焦虑、恐惧等情绪时，应及时给予心理支持，如安慰、鼓励等，帮助患者树立战胜疾病的信心。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急性喉炎并发症及处理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https://d.book118.com/858034065116006034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2024-09-13T06:42:05.589</cp:lastPrinted>
  <dcterms:created xsi:type="dcterms:W3CDTF">2024-09-12T22:42:05Z</dcterms:created>
  <dcterms:modified xsi:type="dcterms:W3CDTF">2024-09-12T22:42:07Z</dcterms:modified>
</cp:coreProperties>
</file>