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9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285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slideMaster" Target="../slideMasters/slideMaster2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10" Type="http://schemas.openxmlformats.org/officeDocument/2006/relationships/tags" Target="../tags/tag44.xml" /><Relationship Id="rId11" Type="http://schemas.openxmlformats.org/officeDocument/2006/relationships/tags" Target="../tags/tag45.xml" /><Relationship Id="rId12" Type="http://schemas.openxmlformats.org/officeDocument/2006/relationships/tags" Target="../tags/tag46.xml" /><Relationship Id="rId13" Type="http://schemas.openxmlformats.org/officeDocument/2006/relationships/tags" Target="../tags/tag47.xml" /><Relationship Id="rId14" Type="http://schemas.openxmlformats.org/officeDocument/2006/relationships/tags" Target="../tags/tag48.xml" /><Relationship Id="rId15" Type="http://schemas.openxmlformats.org/officeDocument/2006/relationships/tags" Target="../tags/tag49.xml" /><Relationship Id="rId16" Type="http://schemas.openxmlformats.org/officeDocument/2006/relationships/tags" Target="../tags/tag50.xml" /><Relationship Id="rId17" Type="http://schemas.openxmlformats.org/officeDocument/2006/relationships/tags" Target="../tags/tag51.xml" /><Relationship Id="rId18" Type="http://schemas.openxmlformats.org/officeDocument/2006/relationships/tags" Target="../tags/tag52.xml" /><Relationship Id="rId19" Type="http://schemas.openxmlformats.org/officeDocument/2006/relationships/tags" Target="../tags/tag53.xml" /><Relationship Id="rId2" Type="http://schemas.openxmlformats.org/officeDocument/2006/relationships/tags" Target="../tags/tag36.xml" /><Relationship Id="rId20" Type="http://schemas.openxmlformats.org/officeDocument/2006/relationships/tags" Target="../tags/tag54.xml" /><Relationship Id="rId21" Type="http://schemas.openxmlformats.org/officeDocument/2006/relationships/tags" Target="../tags/tag55.xml" /><Relationship Id="rId22" Type="http://schemas.openxmlformats.org/officeDocument/2006/relationships/tags" Target="../tags/tag56.xml" /><Relationship Id="rId23" Type="http://schemas.openxmlformats.org/officeDocument/2006/relationships/tags" Target="../tags/tag57.xml" /><Relationship Id="rId24" Type="http://schemas.openxmlformats.org/officeDocument/2006/relationships/tags" Target="../tags/tag58.xml" /><Relationship Id="rId25" Type="http://schemas.openxmlformats.org/officeDocument/2006/relationships/tags" Target="../tags/tag59.xml" /><Relationship Id="rId26" Type="http://schemas.openxmlformats.org/officeDocument/2006/relationships/tags" Target="../tags/tag60.xml" /><Relationship Id="rId27" Type="http://schemas.openxmlformats.org/officeDocument/2006/relationships/slideMaster" Target="../slideMasters/slideMaster2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tags" Target="../tags/tag75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0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14" Type="http://schemas.openxmlformats.org/officeDocument/2006/relationships/tags" Target="../tags/tag119.xml" /><Relationship Id="rId15" Type="http://schemas.openxmlformats.org/officeDocument/2006/relationships/tags" Target="../tags/tag120.xml" /><Relationship Id="rId16" Type="http://schemas.openxmlformats.org/officeDocument/2006/relationships/tags" Target="../tags/tag121.xml" /><Relationship Id="rId17" Type="http://schemas.openxmlformats.org/officeDocument/2006/relationships/tags" Target="../tags/tag122.xml" /><Relationship Id="rId18" Type="http://schemas.openxmlformats.org/officeDocument/2006/relationships/tags" Target="../tags/tag123.xml" /><Relationship Id="rId19" Type="http://schemas.openxmlformats.org/officeDocument/2006/relationships/tags" Target="../tags/tag124.xml" /><Relationship Id="rId2" Type="http://schemas.openxmlformats.org/officeDocument/2006/relationships/tags" Target="../tags/tag107.xml" /><Relationship Id="rId20" Type="http://schemas.openxmlformats.org/officeDocument/2006/relationships/tags" Target="../tags/tag125.xml" /><Relationship Id="rId21" Type="http://schemas.openxmlformats.org/officeDocument/2006/relationships/tags" Target="../tags/tag12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F16830-F171-441D-8560-7A58B75D03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C69577-5064-4EDB-B427-6CA9E69CC5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44E908-5297-4466-9C1A-DF7FCFE98D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089A19-8212-4531-8672-207D9650EA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AE5C755-6B41-468C-95F9-9BC3E92BD7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DC0DDFC-C710-4D87-B40B-C31D818CD4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4C04B65-C263-407C-9BD7-4A4176EFB9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365973-CD10-460A-B2A1-9773D0DFF4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E07702-5400-473B-969D-DEAA874A37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4ABB8C-9686-4DA9-9114-ED798AFE08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436351-3BC1-45BC-A164-11C556ECF2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任意多边形: 形状 6" descr="波浪2资源 2"/>
          <p:cNvSpPr/>
          <p:nvPr userDrawn="1">
            <p:custDataLst>
              <p:tags r:id="rId1"/>
            </p:custDataLst>
          </p:nvPr>
        </p:nvSpPr>
        <p:spPr>
          <a:xfrm>
            <a:off x="6887209" y="669925"/>
            <a:ext cx="5304791" cy="6192323"/>
          </a:xfrm>
          <a:custGeom>
            <a:gdLst>
              <a:gd name="connsiteX0" fmla="*/ 4946557 w 5304791"/>
              <a:gd name="connsiteY0" fmla="*/ 0 h 6192323"/>
              <a:gd name="connsiteX1" fmla="*/ 5304791 w 5304791"/>
              <a:gd name="connsiteY1" fmla="*/ 0 h 6192323"/>
              <a:gd name="connsiteX2" fmla="*/ 5304791 w 5304791"/>
              <a:gd name="connsiteY2" fmla="*/ 6192323 h 6192323"/>
              <a:gd name="connsiteX3" fmla="*/ 0 w 5304791"/>
              <a:gd name="connsiteY3" fmla="*/ 6192323 h 6192323"/>
              <a:gd name="connsiteX4" fmla="*/ 0 w 5304791"/>
              <a:gd name="connsiteY4" fmla="*/ 4946212 h 6192323"/>
              <a:gd name="connsiteX5" fmla="*/ 818112 w 5304791"/>
              <a:gd name="connsiteY5" fmla="*/ 4128101 h 6192323"/>
              <a:gd name="connsiteX6" fmla="*/ 1295478 w 5304791"/>
              <a:gd name="connsiteY6" fmla="*/ 4128101 h 6192323"/>
              <a:gd name="connsiteX7" fmla="*/ 2064682 w 5304791"/>
              <a:gd name="connsiteY7" fmla="*/ 3358897 h 6192323"/>
              <a:gd name="connsiteX8" fmla="*/ 2064682 w 5304791"/>
              <a:gd name="connsiteY8" fmla="*/ 2881645 h 6192323"/>
              <a:gd name="connsiteX9" fmla="*/ 2882794 w 5304791"/>
              <a:gd name="connsiteY9" fmla="*/ 2063648 h 6192323"/>
              <a:gd name="connsiteX10" fmla="*/ 3360159 w 5304791"/>
              <a:gd name="connsiteY10" fmla="*/ 2063648 h 6192323"/>
              <a:gd name="connsiteX11" fmla="*/ 4129363 w 5304791"/>
              <a:gd name="connsiteY11" fmla="*/ 1294444 h 6192323"/>
              <a:gd name="connsiteX12" fmla="*/ 4129363 w 5304791"/>
              <a:gd name="connsiteY12" fmla="*/ 818112 h 6192323"/>
              <a:gd name="connsiteX13" fmla="*/ 4946557 w 5304791"/>
              <a:gd name="connsiteY13" fmla="*/ 0 h 619232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304791" h="6192323">
                <a:moveTo>
                  <a:pt x="4946557" y="0"/>
                </a:moveTo>
                <a:lnTo>
                  <a:pt x="5304791" y="0"/>
                </a:lnTo>
                <a:lnTo>
                  <a:pt x="5304791" y="6192323"/>
                </a:lnTo>
                <a:lnTo>
                  <a:pt x="0" y="6192323"/>
                </a:lnTo>
                <a:lnTo>
                  <a:pt x="0" y="4946212"/>
                </a:lnTo>
                <a:cubicBezTo>
                  <a:pt x="-63" y="4494356"/>
                  <a:pt x="366255" y="4128032"/>
                  <a:pt x="818112" y="4128101"/>
                </a:cubicBezTo>
                <a:lnTo>
                  <a:pt x="1295478" y="4128101"/>
                </a:lnTo>
                <a:cubicBezTo>
                  <a:pt x="1720296" y="4128101"/>
                  <a:pt x="2064682" y="3783715"/>
                  <a:pt x="2064682" y="3358897"/>
                </a:cubicBezTo>
                <a:lnTo>
                  <a:pt x="2064682" y="2881645"/>
                </a:lnTo>
                <a:cubicBezTo>
                  <a:pt x="2064682" y="2429836"/>
                  <a:pt x="2430984" y="2063580"/>
                  <a:pt x="2882794" y="2063648"/>
                </a:cubicBezTo>
                <a:lnTo>
                  <a:pt x="3360159" y="2063648"/>
                </a:lnTo>
                <a:cubicBezTo>
                  <a:pt x="3784978" y="2063648"/>
                  <a:pt x="4129363" y="1719263"/>
                  <a:pt x="4129363" y="1294444"/>
                </a:cubicBezTo>
                <a:lnTo>
                  <a:pt x="4129363" y="818112"/>
                </a:lnTo>
                <a:cubicBezTo>
                  <a:pt x="4129295" y="366613"/>
                  <a:pt x="4495057" y="444"/>
                  <a:pt x="4946557" y="0"/>
                </a:cubicBezTo>
                <a:close/>
              </a:path>
            </a:pathLst>
          </a:custGeom>
          <a:solidFill>
            <a:schemeClr val="accent1"/>
          </a:solidFill>
          <a:ln w="1146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0" name="椭圆 8"/>
          <p:cNvSpPr/>
          <p:nvPr userDrawn="1">
            <p:custDataLst>
              <p:tags r:id="rId2"/>
            </p:custDataLst>
          </p:nvPr>
        </p:nvSpPr>
        <p:spPr>
          <a:xfrm>
            <a:off x="6767195" y="4498975"/>
            <a:ext cx="1087755" cy="108775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2" name="椭圆 10"/>
          <p:cNvSpPr/>
          <p:nvPr userDrawn="1">
            <p:custDataLst>
              <p:tags r:id="rId3"/>
            </p:custDataLst>
          </p:nvPr>
        </p:nvSpPr>
        <p:spPr>
          <a:xfrm>
            <a:off x="6614795" y="4346575"/>
            <a:ext cx="1393190" cy="139319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椭圆 11"/>
          <p:cNvSpPr/>
          <p:nvPr userDrawn="1">
            <p:custDataLst>
              <p:tags r:id="rId4"/>
            </p:custDataLst>
          </p:nvPr>
        </p:nvSpPr>
        <p:spPr>
          <a:xfrm>
            <a:off x="6464300" y="4196080"/>
            <a:ext cx="1694180" cy="16941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6" name="椭圆 12"/>
          <p:cNvSpPr/>
          <p:nvPr userDrawn="1">
            <p:custDataLst>
              <p:tags r:id="rId5"/>
            </p:custDataLst>
          </p:nvPr>
        </p:nvSpPr>
        <p:spPr>
          <a:xfrm>
            <a:off x="6318250" y="4050030"/>
            <a:ext cx="1986280" cy="19862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8" name="椭圆 14"/>
          <p:cNvSpPr/>
          <p:nvPr userDrawn="1">
            <p:custDataLst>
              <p:tags r:id="rId6"/>
            </p:custDataLst>
          </p:nvPr>
        </p:nvSpPr>
        <p:spPr>
          <a:xfrm>
            <a:off x="6158865" y="3890645"/>
            <a:ext cx="2304415" cy="230441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15"/>
          <p:cNvGrpSpPr/>
          <p:nvPr userDrawn="1">
            <p:custDataLst>
              <p:tags r:id="rId7"/>
            </p:custDataLst>
          </p:nvPr>
        </p:nvGrpSpPr>
        <p:grpSpPr>
          <a:xfrm rot="5400000">
            <a:off x="1183958" y="384810"/>
            <a:ext cx="328295" cy="850900"/>
            <a:chOff x="8651" y="7205"/>
            <a:chExt cx="807" cy="2089"/>
          </a:xfrm>
          <a:solidFill>
            <a:schemeClr val="accent5"/>
          </a:solidFill>
        </p:grpSpPr>
        <p:grpSp>
          <p:nvGrpSpPr>
            <p:cNvPr id="37" name="组合 16"/>
            <p:cNvGrpSpPr/>
            <p:nvPr/>
          </p:nvGrpSpPr>
          <p:grpSpPr>
            <a:xfrm>
              <a:off x="8651" y="9115"/>
              <a:ext cx="806" cy="179"/>
              <a:chOff x="8651" y="9544"/>
              <a:chExt cx="806" cy="179"/>
            </a:xfrm>
            <a:grpFill/>
          </p:grpSpPr>
          <p:sp>
            <p:nvSpPr>
              <p:cNvPr id="1048680" name="椭圆 29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27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82" name="椭圆 30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39" name="组合 18"/>
            <p:cNvGrpSpPr/>
            <p:nvPr/>
          </p:nvGrpSpPr>
          <p:grpSpPr>
            <a:xfrm>
              <a:off x="8651" y="8479"/>
              <a:ext cx="807" cy="178"/>
              <a:chOff x="8651" y="8765"/>
              <a:chExt cx="807" cy="178"/>
            </a:xfrm>
            <a:grpFill/>
          </p:grpSpPr>
          <p:sp>
            <p:nvSpPr>
              <p:cNvPr id="1048684" name="椭圆 27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27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86" name="椭圆 28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41" name="组合 20"/>
            <p:cNvGrpSpPr/>
            <p:nvPr/>
          </p:nvGrpSpPr>
          <p:grpSpPr>
            <a:xfrm>
              <a:off x="8651" y="7842"/>
              <a:ext cx="807" cy="178"/>
              <a:chOff x="8651" y="7985"/>
              <a:chExt cx="807" cy="178"/>
            </a:xfrm>
            <a:grpFill/>
          </p:grpSpPr>
          <p:sp>
            <p:nvSpPr>
              <p:cNvPr id="1048688" name="椭圆 25"/>
              <p:cNvSpPr>
                <a:spLocks noChangeAspect="1"/>
              </p:cNvSpPr>
              <p:nvPr>
                <p:custDataLst>
                  <p:tags r:id="rId12"/>
                </p:custDataLst>
              </p:nvPr>
            </p:nvSpPr>
            <p:spPr>
              <a:xfrm rot="5400000" flipH="1">
                <a:off x="927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90" name="椭圆 26"/>
              <p:cNvSpPr>
                <a:spLocks noChangeAspect="1"/>
              </p:cNvSpPr>
              <p:nvPr>
                <p:custDataLst>
                  <p:tags r:id="rId13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43" name="组合 21"/>
            <p:cNvGrpSpPr/>
            <p:nvPr/>
          </p:nvGrpSpPr>
          <p:grpSpPr>
            <a:xfrm>
              <a:off x="8651" y="7205"/>
              <a:ext cx="807" cy="178"/>
              <a:chOff x="8651" y="7205"/>
              <a:chExt cx="807" cy="178"/>
            </a:xfrm>
            <a:grpFill/>
          </p:grpSpPr>
          <p:sp>
            <p:nvSpPr>
              <p:cNvPr id="1048692" name="椭圆 22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7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94" name="椭圆 24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696" name="任意多边形: 形状 31" descr="波浪1资源 1"/>
          <p:cNvSpPr/>
          <p:nvPr userDrawn="1">
            <p:custDataLst>
              <p:tags r:id="rId16"/>
            </p:custDataLst>
          </p:nvPr>
        </p:nvSpPr>
        <p:spPr>
          <a:xfrm>
            <a:off x="9172576" y="2862604"/>
            <a:ext cx="3019425" cy="3993396"/>
          </a:xfrm>
          <a:custGeom>
            <a:gdLst>
              <a:gd name="connsiteX0" fmla="*/ 3019425 w 3019425"/>
              <a:gd name="connsiteY0" fmla="*/ 0 h 3993396"/>
              <a:gd name="connsiteX1" fmla="*/ 3019425 w 3019425"/>
              <a:gd name="connsiteY1" fmla="*/ 3993396 h 3993396"/>
              <a:gd name="connsiteX2" fmla="*/ 0 w 3019425"/>
              <a:gd name="connsiteY2" fmla="*/ 3993396 h 3993396"/>
              <a:gd name="connsiteX3" fmla="*/ 0 w 3019425"/>
              <a:gd name="connsiteY3" fmla="*/ 3117146 h 3993396"/>
              <a:gd name="connsiteX4" fmla="*/ 460299 w 3019425"/>
              <a:gd name="connsiteY4" fmla="*/ 2656847 h 3993396"/>
              <a:gd name="connsiteX5" fmla="*/ 876250 w 3019425"/>
              <a:gd name="connsiteY5" fmla="*/ 2656847 h 3993396"/>
              <a:gd name="connsiteX6" fmla="*/ 1336549 w 3019425"/>
              <a:gd name="connsiteY6" fmla="*/ 2196783 h 3993396"/>
              <a:gd name="connsiteX7" fmla="*/ 1336549 w 3019425"/>
              <a:gd name="connsiteY7" fmla="*/ 2196666 h 3993396"/>
              <a:gd name="connsiteX8" fmla="*/ 1336549 w 3019425"/>
              <a:gd name="connsiteY8" fmla="*/ 1780714 h 3993396"/>
              <a:gd name="connsiteX9" fmla="*/ 1796731 w 3019425"/>
              <a:gd name="connsiteY9" fmla="*/ 1320415 h 3993396"/>
              <a:gd name="connsiteX10" fmla="*/ 2212800 w 3019425"/>
              <a:gd name="connsiteY10" fmla="*/ 1320415 h 3993396"/>
              <a:gd name="connsiteX11" fmla="*/ 2672981 w 3019425"/>
              <a:gd name="connsiteY11" fmla="*/ 860234 h 3993396"/>
              <a:gd name="connsiteX12" fmla="*/ 2672981 w 3019425"/>
              <a:gd name="connsiteY12" fmla="*/ 860116 h 3993396"/>
              <a:gd name="connsiteX13" fmla="*/ 2672981 w 3019425"/>
              <a:gd name="connsiteY13" fmla="*/ 444400 h 3993396"/>
              <a:gd name="connsiteX14" fmla="*/ 2954111 w 3019425"/>
              <a:gd name="connsiteY14" fmla="*/ 20274 h 3993396"/>
              <a:gd name="connsiteX15" fmla="*/ 3019425 w 3019425"/>
              <a:gd name="connsiteY15" fmla="*/ 0 h 39933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3019425" h="3993396">
                <a:moveTo>
                  <a:pt x="3019425" y="0"/>
                </a:moveTo>
                <a:lnTo>
                  <a:pt x="3019425" y="3993396"/>
                </a:lnTo>
                <a:lnTo>
                  <a:pt x="0" y="3993396"/>
                </a:lnTo>
                <a:lnTo>
                  <a:pt x="0" y="3117146"/>
                </a:lnTo>
                <a:cubicBezTo>
                  <a:pt x="0" y="2862930"/>
                  <a:pt x="206083" y="2656847"/>
                  <a:pt x="460299" y="2656847"/>
                </a:cubicBezTo>
                <a:lnTo>
                  <a:pt x="876250" y="2656847"/>
                </a:lnTo>
                <a:cubicBezTo>
                  <a:pt x="1130402" y="2656912"/>
                  <a:pt x="1336484" y="2450934"/>
                  <a:pt x="1336549" y="2196783"/>
                </a:cubicBezTo>
                <a:cubicBezTo>
                  <a:pt x="1336549" y="2196744"/>
                  <a:pt x="1336549" y="2196705"/>
                  <a:pt x="1336549" y="2196666"/>
                </a:cubicBezTo>
                <a:lnTo>
                  <a:pt x="1336549" y="1780714"/>
                </a:lnTo>
                <a:cubicBezTo>
                  <a:pt x="1336549" y="1526544"/>
                  <a:pt x="1542561" y="1320480"/>
                  <a:pt x="1796731" y="1320415"/>
                </a:cubicBezTo>
                <a:lnTo>
                  <a:pt x="2212800" y="1320415"/>
                </a:lnTo>
                <a:cubicBezTo>
                  <a:pt x="2466951" y="1320415"/>
                  <a:pt x="2672981" y="1114385"/>
                  <a:pt x="2672981" y="860234"/>
                </a:cubicBezTo>
                <a:cubicBezTo>
                  <a:pt x="2672981" y="860195"/>
                  <a:pt x="2672981" y="860155"/>
                  <a:pt x="2672981" y="860116"/>
                </a:cubicBezTo>
                <a:lnTo>
                  <a:pt x="2672981" y="444400"/>
                </a:lnTo>
                <a:cubicBezTo>
                  <a:pt x="2672981" y="253738"/>
                  <a:pt x="2788903" y="90151"/>
                  <a:pt x="2954111" y="20274"/>
                </a:cubicBezTo>
                <a:lnTo>
                  <a:pt x="3019425" y="0"/>
                </a:lnTo>
                <a:close/>
              </a:path>
            </a:pathLst>
          </a:custGeom>
          <a:solidFill>
            <a:schemeClr val="accent4"/>
          </a:solidFill>
          <a:ln w="1176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45" name="组合 32"/>
          <p:cNvGrpSpPr/>
          <p:nvPr userDrawn="1">
            <p:custDataLst>
              <p:tags r:id="rId17"/>
            </p:custDataLst>
          </p:nvPr>
        </p:nvGrpSpPr>
        <p:grpSpPr>
          <a:xfrm>
            <a:off x="3089660" y="0"/>
            <a:ext cx="2728840" cy="1364420"/>
            <a:chOff x="3089660" y="0"/>
            <a:chExt cx="2728840" cy="1364420"/>
          </a:xfrm>
        </p:grpSpPr>
        <p:sp>
          <p:nvSpPr>
            <p:cNvPr id="1048698" name="任意多边形: 形状 33"/>
            <p:cNvSpPr/>
            <p:nvPr>
              <p:custDataLst>
                <p:tags r:id="rId18"/>
              </p:custDataLst>
            </p:nvPr>
          </p:nvSpPr>
          <p:spPr>
            <a:xfrm>
              <a:off x="3825125" y="0"/>
              <a:ext cx="1257910" cy="628955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48700" name="任意多边形: 形状 34"/>
            <p:cNvSpPr/>
            <p:nvPr>
              <p:custDataLst>
                <p:tags r:id="rId19"/>
              </p:custDataLst>
            </p:nvPr>
          </p:nvSpPr>
          <p:spPr>
            <a:xfrm>
              <a:off x="3651277" y="0"/>
              <a:ext cx="1605606" cy="802804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2" name="任意多边形: 形状 35"/>
            <p:cNvSpPr/>
            <p:nvPr>
              <p:custDataLst>
                <p:tags r:id="rId20"/>
              </p:custDataLst>
            </p:nvPr>
          </p:nvSpPr>
          <p:spPr>
            <a:xfrm>
              <a:off x="3483452" y="0"/>
              <a:ext cx="1941257" cy="970629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4" name="任意多边形: 形状 36"/>
            <p:cNvSpPr/>
            <p:nvPr>
              <p:custDataLst>
                <p:tags r:id="rId21"/>
              </p:custDataLst>
            </p:nvPr>
          </p:nvSpPr>
          <p:spPr>
            <a:xfrm>
              <a:off x="3301845" y="0"/>
              <a:ext cx="2304471" cy="1152236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6" name="任意多边形: 形状 37"/>
            <p:cNvSpPr/>
            <p:nvPr>
              <p:custDataLst>
                <p:tags r:id="rId22"/>
              </p:custDataLst>
            </p:nvPr>
          </p:nvSpPr>
          <p:spPr>
            <a:xfrm>
              <a:off x="3089660" y="0"/>
              <a:ext cx="2728840" cy="1364420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</p:grpSp>
      <p:sp>
        <p:nvSpPr>
          <p:cNvPr id="1048708" name="标题 1"/>
          <p:cNvSpPr>
            <a:spLocks noGrp="1"/>
          </p:cNvSpPr>
          <p:nvPr>
            <p:ph type="ctrTitle" hasCustomPrompt="1"/>
            <p:custDataLst>
              <p:tags r:id="rId23"/>
            </p:custDataLst>
          </p:nvPr>
        </p:nvSpPr>
        <p:spPr>
          <a:xfrm>
            <a:off x="838200" y="2131488"/>
            <a:ext cx="8708376" cy="1800000"/>
          </a:xfrm>
        </p:spPr>
        <p:txBody>
          <a:bodyPr anchor="t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4"/>
                </a:solidFill>
              </a:defRPr>
            </a:lvl1pPr>
          </a:lstStyle>
          <a:p>
            <a:r>
              <a:rPr lang="zh-CN" altLang="en-US"/>
              <a:t>单击此处编辑母版</a:t>
            </a:r>
            <a:br>
              <a:rPr lang="en-US" altLang="zh-CN"/>
            </a:br>
            <a:r>
              <a:rPr lang="zh-CN" altLang="en-US"/>
              <a:t>标题样式</a:t>
            </a:r>
            <a:endParaRPr lang="zh-CN" altLang="en-US"/>
          </a:p>
        </p:txBody>
      </p:sp>
      <p:sp>
        <p:nvSpPr>
          <p:cNvPr id="1048710" name="日期占位符 3"/>
          <p:cNvSpPr>
            <a:spLocks noGrp="1"/>
          </p:cNvSpPr>
          <p:nvPr>
            <p:ph type="dt" sz="half" idx="10"/>
            <p:custDataLst>
              <p:tags r:id="rId2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4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14" name="灯片编号占位符 5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6" name="文本占位符 9"/>
          <p:cNvSpPr>
            <a:spLocks noGrp="1"/>
          </p:cNvSpPr>
          <p:nvPr>
            <p:ph type="body" sz="quarter" idx="13" hasCustomPrompt="1"/>
            <p:custDataLst>
              <p:tags r:id="rId27"/>
            </p:custDataLst>
          </p:nvPr>
        </p:nvSpPr>
        <p:spPr>
          <a:xfrm>
            <a:off x="842642" y="5230368"/>
            <a:ext cx="2743199" cy="976128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18" name="文本占位符 13"/>
          <p:cNvSpPr>
            <a:spLocks noGrp="1"/>
          </p:cNvSpPr>
          <p:nvPr>
            <p:ph type="body" sz="quarter" idx="14" hasCustomPrompt="1"/>
            <p:custDataLst>
              <p:tags r:id="rId28"/>
            </p:custDataLst>
          </p:nvPr>
        </p:nvSpPr>
        <p:spPr>
          <a:xfrm>
            <a:off x="3360716" y="4168127"/>
            <a:ext cx="295080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720" name="文本占位符 23"/>
          <p:cNvSpPr>
            <a:spLocks noGrp="1"/>
          </p:cNvSpPr>
          <p:nvPr>
            <p:ph type="body" sz="quarter" idx="17" hasCustomPrompt="1"/>
            <p:custDataLst>
              <p:tags r:id="rId29"/>
            </p:custDataLst>
          </p:nvPr>
        </p:nvSpPr>
        <p:spPr>
          <a:xfrm>
            <a:off x="838200" y="4168895"/>
            <a:ext cx="246364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图片 8" descr="波浪3资源 2"/>
          <p:cNvSpPr/>
          <p:nvPr/>
        </p:nvSpPr>
        <p:spPr>
          <a:xfrm flipH="1">
            <a:off x="0" y="1166495"/>
            <a:ext cx="5688960" cy="5688960"/>
          </a:xfrm>
          <a:custGeom>
            <a:gdLst>
              <a:gd name="connsiteX0" fmla="*/ 5688961 w 5688960"/>
              <a:gd name="connsiteY0" fmla="*/ 0 h 5688960"/>
              <a:gd name="connsiteX1" fmla="*/ 5688961 w 5688960"/>
              <a:gd name="connsiteY1" fmla="*/ 5688961 h 5688960"/>
              <a:gd name="connsiteX2" fmla="*/ 0 w 5688960"/>
              <a:gd name="connsiteY2" fmla="*/ 5688961 h 5688960"/>
              <a:gd name="connsiteX3" fmla="*/ 1374264 w 5688960"/>
              <a:gd name="connsiteY3" fmla="*/ 5166681 h 5688960"/>
              <a:gd name="connsiteX4" fmla="*/ 1896543 w 5688960"/>
              <a:gd name="connsiteY4" fmla="*/ 3792417 h 5688960"/>
              <a:gd name="connsiteX5" fmla="*/ 3270808 w 5688960"/>
              <a:gd name="connsiteY5" fmla="*/ 3270138 h 5688960"/>
              <a:gd name="connsiteX6" fmla="*/ 3793087 w 5688960"/>
              <a:gd name="connsiteY6" fmla="*/ 1895740 h 5688960"/>
              <a:gd name="connsiteX7" fmla="*/ 5167485 w 5688960"/>
              <a:gd name="connsiteY7" fmla="*/ 1373461 h 5688960"/>
              <a:gd name="connsiteX8" fmla="*/ 5688961 w 5688960"/>
              <a:gd name="connsiteY8" fmla="*/ 0 h 5688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88960" h="5688960">
                <a:moveTo>
                  <a:pt x="5688961" y="0"/>
                </a:moveTo>
                <a:lnTo>
                  <a:pt x="5688961" y="5688961"/>
                </a:lnTo>
                <a:lnTo>
                  <a:pt x="0" y="5688961"/>
                </a:lnTo>
                <a:cubicBezTo>
                  <a:pt x="473935" y="5214758"/>
                  <a:pt x="900195" y="5641018"/>
                  <a:pt x="1374264" y="5166681"/>
                </a:cubicBezTo>
                <a:cubicBezTo>
                  <a:pt x="1848333" y="4692345"/>
                  <a:pt x="1422073" y="4266352"/>
                  <a:pt x="1896543" y="3792417"/>
                </a:cubicBezTo>
                <a:cubicBezTo>
                  <a:pt x="2371014" y="3318482"/>
                  <a:pt x="2796739" y="3744475"/>
                  <a:pt x="3270808" y="3270138"/>
                </a:cubicBezTo>
                <a:cubicBezTo>
                  <a:pt x="3744877" y="2795801"/>
                  <a:pt x="3318616" y="2369809"/>
                  <a:pt x="3793087" y="1895740"/>
                </a:cubicBezTo>
                <a:cubicBezTo>
                  <a:pt x="4267558" y="1421671"/>
                  <a:pt x="4693416" y="1847797"/>
                  <a:pt x="5167485" y="1373461"/>
                </a:cubicBezTo>
                <a:cubicBezTo>
                  <a:pt x="5641554" y="899124"/>
                  <a:pt x="5214624" y="474069"/>
                  <a:pt x="5688961" y="0"/>
                </a:cubicBezTo>
                <a:close/>
              </a:path>
            </a:pathLst>
          </a:custGeom>
          <a:solidFill>
            <a:schemeClr val="accent4"/>
          </a:solidFill>
          <a:ln w="1338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4" name="日期占位符 6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圆角矩形 9"/>
          <p:cNvSpPr/>
          <p:nvPr userDrawn="1">
            <p:custDataLst>
              <p:tags r:id="rId2"/>
            </p:custDataLst>
          </p:nvPr>
        </p:nvSpPr>
        <p:spPr>
          <a:xfrm flipH="1">
            <a:off x="2814955" y="2491740"/>
            <a:ext cx="2459990" cy="1563370"/>
          </a:xfrm>
          <a:prstGeom prst="roundRect">
            <a:avLst>
              <a:gd name="adj" fmla="val 50000"/>
            </a:avLst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1" name="组合 5"/>
          <p:cNvGrpSpPr/>
          <p:nvPr userDrawn="1">
            <p:custDataLst>
              <p:tags r:id="rId3"/>
            </p:custDataLst>
          </p:nvPr>
        </p:nvGrpSpPr>
        <p:grpSpPr>
          <a:xfrm>
            <a:off x="5137785" y="4574540"/>
            <a:ext cx="600710" cy="1326515"/>
            <a:chOff x="8651" y="7204"/>
            <a:chExt cx="946" cy="2089"/>
          </a:xfrm>
          <a:solidFill>
            <a:schemeClr val="accent5">
              <a:alpha val="50000"/>
            </a:schemeClr>
          </a:solidFill>
        </p:grpSpPr>
        <p:grpSp>
          <p:nvGrpSpPr>
            <p:cNvPr id="53" name="组合 9"/>
            <p:cNvGrpSpPr/>
            <p:nvPr/>
          </p:nvGrpSpPr>
          <p:grpSpPr>
            <a:xfrm>
              <a:off x="8651" y="9115"/>
              <a:ext cx="945" cy="178"/>
              <a:chOff x="8651" y="9544"/>
              <a:chExt cx="945" cy="178"/>
            </a:xfrm>
            <a:grpFill/>
          </p:grpSpPr>
          <p:sp>
            <p:nvSpPr>
              <p:cNvPr id="1048738" name="椭圆 19"/>
              <p:cNvSpPr>
                <a:spLocks noChangeAspect="1"/>
              </p:cNvSpPr>
              <p:nvPr>
                <p:custDataLst>
                  <p:tags r:id="rId4"/>
                </p:custDataLst>
              </p:nvPr>
            </p:nvSpPr>
            <p:spPr>
              <a:xfrm rot="5400000" flipH="1">
                <a:off x="941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0" name="椭圆 20"/>
              <p:cNvSpPr>
                <a:spLocks noChangeAspect="1"/>
              </p:cNvSpPr>
              <p:nvPr>
                <p:custDataLst>
                  <p:tags r:id="rId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5" name="组合 10"/>
            <p:cNvGrpSpPr/>
            <p:nvPr/>
          </p:nvGrpSpPr>
          <p:grpSpPr>
            <a:xfrm>
              <a:off x="8651" y="8478"/>
              <a:ext cx="946" cy="178"/>
              <a:chOff x="8651" y="8764"/>
              <a:chExt cx="946" cy="178"/>
            </a:xfrm>
            <a:grpFill/>
          </p:grpSpPr>
          <p:sp>
            <p:nvSpPr>
              <p:cNvPr id="1048742" name="椭圆 17"/>
              <p:cNvSpPr>
                <a:spLocks noChangeAspect="1"/>
              </p:cNvSpPr>
              <p:nvPr>
                <p:custDataLst>
                  <p:tags r:id="rId6"/>
                </p:custDataLst>
              </p:nvPr>
            </p:nvSpPr>
            <p:spPr>
              <a:xfrm rot="5400000" flipH="1">
                <a:off x="941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4" name="椭圆 18"/>
              <p:cNvSpPr>
                <a:spLocks noChangeAspect="1"/>
              </p:cNvSpPr>
              <p:nvPr>
                <p:custDataLst>
                  <p:tags r:id="rId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7" name="组合 11"/>
            <p:cNvGrpSpPr/>
            <p:nvPr/>
          </p:nvGrpSpPr>
          <p:grpSpPr>
            <a:xfrm>
              <a:off x="8651" y="7841"/>
              <a:ext cx="946" cy="178"/>
              <a:chOff x="8651" y="7984"/>
              <a:chExt cx="946" cy="178"/>
            </a:xfrm>
            <a:grpFill/>
          </p:grpSpPr>
          <p:sp>
            <p:nvSpPr>
              <p:cNvPr id="1048746" name="椭圆 15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41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8" name="椭圆 16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9" name="组合 12"/>
            <p:cNvGrpSpPr/>
            <p:nvPr/>
          </p:nvGrpSpPr>
          <p:grpSpPr>
            <a:xfrm>
              <a:off x="8651" y="7204"/>
              <a:ext cx="946" cy="178"/>
              <a:chOff x="8651" y="7204"/>
              <a:chExt cx="946" cy="178"/>
            </a:xfrm>
            <a:grpFill/>
          </p:grpSpPr>
          <p:sp>
            <p:nvSpPr>
              <p:cNvPr id="1048750" name="椭圆 13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41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52" name="椭圆 14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754" name="椭圆 21"/>
          <p:cNvSpPr>
            <a:spLocks noChangeAspect="1"/>
          </p:cNvSpPr>
          <p:nvPr userDrawn="1">
            <p:custDataLst>
              <p:tags r:id="rId12"/>
            </p:custDataLst>
          </p:nvPr>
        </p:nvSpPr>
        <p:spPr>
          <a:xfrm flipH="1">
            <a:off x="1148715" y="1753235"/>
            <a:ext cx="3039745" cy="304038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1" name="组合 24"/>
          <p:cNvGrpSpPr/>
          <p:nvPr userDrawn="1">
            <p:custDataLst>
              <p:tags r:id="rId13"/>
            </p:custDataLst>
          </p:nvPr>
        </p:nvGrpSpPr>
        <p:grpSpPr>
          <a:xfrm rot="5400000">
            <a:off x="1190308" y="172403"/>
            <a:ext cx="467995" cy="1326515"/>
            <a:chOff x="8651" y="7205"/>
            <a:chExt cx="737" cy="2089"/>
          </a:xfrm>
          <a:solidFill>
            <a:schemeClr val="accent2"/>
          </a:solidFill>
        </p:grpSpPr>
        <p:grpSp>
          <p:nvGrpSpPr>
            <p:cNvPr id="63" name="组合 25"/>
            <p:cNvGrpSpPr/>
            <p:nvPr/>
          </p:nvGrpSpPr>
          <p:grpSpPr>
            <a:xfrm>
              <a:off x="8651" y="9115"/>
              <a:ext cx="736" cy="179"/>
              <a:chOff x="8651" y="9544"/>
              <a:chExt cx="736" cy="179"/>
            </a:xfrm>
            <a:grpFill/>
          </p:grpSpPr>
          <p:sp>
            <p:nvSpPr>
              <p:cNvPr id="1048756" name="椭圆 35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0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58" name="椭圆 36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5" name="组合 26"/>
            <p:cNvGrpSpPr/>
            <p:nvPr/>
          </p:nvGrpSpPr>
          <p:grpSpPr>
            <a:xfrm>
              <a:off x="8651" y="8479"/>
              <a:ext cx="737" cy="178"/>
              <a:chOff x="8651" y="8765"/>
              <a:chExt cx="737" cy="178"/>
            </a:xfrm>
            <a:grpFill/>
          </p:grpSpPr>
          <p:sp>
            <p:nvSpPr>
              <p:cNvPr id="1048760" name="椭圆 33"/>
              <p:cNvSpPr>
                <a:spLocks noChangeAspect="1"/>
              </p:cNvSpPr>
              <p:nvPr>
                <p:custDataLst>
                  <p:tags r:id="rId16"/>
                </p:custDataLst>
              </p:nvPr>
            </p:nvSpPr>
            <p:spPr>
              <a:xfrm rot="5400000" flipH="1">
                <a:off x="920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62" name="椭圆 34"/>
              <p:cNvSpPr>
                <a:spLocks noChangeAspect="1"/>
              </p:cNvSpPr>
              <p:nvPr>
                <p:custDataLst>
                  <p:tags r:id="rId1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7" name="组合 27"/>
            <p:cNvGrpSpPr/>
            <p:nvPr/>
          </p:nvGrpSpPr>
          <p:grpSpPr>
            <a:xfrm>
              <a:off x="8651" y="7842"/>
              <a:ext cx="737" cy="178"/>
              <a:chOff x="8651" y="7985"/>
              <a:chExt cx="737" cy="178"/>
            </a:xfrm>
            <a:grpFill/>
          </p:grpSpPr>
          <p:sp>
            <p:nvSpPr>
              <p:cNvPr id="1048764" name="椭圆 31"/>
              <p:cNvSpPr>
                <a:spLocks noChangeAspect="1"/>
              </p:cNvSpPr>
              <p:nvPr>
                <p:custDataLst>
                  <p:tags r:id="rId18"/>
                </p:custDataLst>
              </p:nvPr>
            </p:nvSpPr>
            <p:spPr>
              <a:xfrm rot="5400000" flipH="1">
                <a:off x="920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66" name="椭圆 32"/>
              <p:cNvSpPr>
                <a:spLocks noChangeAspect="1"/>
              </p:cNvSpPr>
              <p:nvPr>
                <p:custDataLst>
                  <p:tags r:id="rId1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9" name="组合 28"/>
            <p:cNvGrpSpPr/>
            <p:nvPr/>
          </p:nvGrpSpPr>
          <p:grpSpPr>
            <a:xfrm>
              <a:off x="8651" y="7205"/>
              <a:ext cx="737" cy="178"/>
              <a:chOff x="8651" y="7205"/>
              <a:chExt cx="737" cy="178"/>
            </a:xfrm>
            <a:grpFill/>
          </p:grpSpPr>
          <p:sp>
            <p:nvSpPr>
              <p:cNvPr id="1048768" name="椭圆 29"/>
              <p:cNvSpPr>
                <a:spLocks noChangeAspect="1"/>
              </p:cNvSpPr>
              <p:nvPr>
                <p:custDataLst>
                  <p:tags r:id="rId20"/>
                </p:custDataLst>
              </p:nvPr>
            </p:nvSpPr>
            <p:spPr>
              <a:xfrm rot="5400000" flipH="1">
                <a:off x="920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70" name="椭圆 30"/>
              <p:cNvSpPr>
                <a:spLocks noChangeAspect="1"/>
              </p:cNvSpPr>
              <p:nvPr>
                <p:custDataLst>
                  <p:tags r:id="rId2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772" name="任意多边形: 形状 37"/>
          <p:cNvSpPr/>
          <p:nvPr userDrawn="1">
            <p:custDataLst>
              <p:tags r:id="rId22"/>
            </p:custDataLst>
          </p:nvPr>
        </p:nvSpPr>
        <p:spPr>
          <a:xfrm>
            <a:off x="0" y="5255895"/>
            <a:ext cx="1689100" cy="1172846"/>
          </a:xfrm>
          <a:custGeom>
            <a:gdLst>
              <a:gd name="connsiteX0" fmla="*/ 0 w 1689100"/>
              <a:gd name="connsiteY0" fmla="*/ 0 h 1172846"/>
              <a:gd name="connsiteX1" fmla="*/ 1102677 w 1689100"/>
              <a:gd name="connsiteY1" fmla="*/ 0 h 1172846"/>
              <a:gd name="connsiteX2" fmla="*/ 1677186 w 1689100"/>
              <a:gd name="connsiteY2" fmla="*/ 468238 h 1172846"/>
              <a:gd name="connsiteX3" fmla="*/ 1689100 w 1689100"/>
              <a:gd name="connsiteY3" fmla="*/ 586423 h 1172846"/>
              <a:gd name="connsiteX4" fmla="*/ 1677186 w 1689100"/>
              <a:gd name="connsiteY4" fmla="*/ 704607 h 1172846"/>
              <a:gd name="connsiteX5" fmla="*/ 1102677 w 1689100"/>
              <a:gd name="connsiteY5" fmla="*/ 1172845 h 1172846"/>
              <a:gd name="connsiteX6" fmla="*/ 0 w 1689100"/>
              <a:gd name="connsiteY6" fmla="*/ 1172846 h 1172846"/>
              <a:gd name="connsiteX7" fmla="*/ 0 w 168910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89100" h="1172846">
                <a:moveTo>
                  <a:pt x="0" y="0"/>
                </a:moveTo>
                <a:lnTo>
                  <a:pt x="1102677" y="0"/>
                </a:lnTo>
                <a:cubicBezTo>
                  <a:pt x="1386065" y="0"/>
                  <a:pt x="1622504" y="201016"/>
                  <a:pt x="1677186" y="468238"/>
                </a:cubicBezTo>
                <a:lnTo>
                  <a:pt x="1689100" y="586423"/>
                </a:lnTo>
                <a:lnTo>
                  <a:pt x="1677186" y="704607"/>
                </a:lnTo>
                <a:cubicBezTo>
                  <a:pt x="1622504" y="971830"/>
                  <a:pt x="1386065" y="1172845"/>
                  <a:pt x="1102677" y="1172845"/>
                </a:cubicBezTo>
                <a:lnTo>
                  <a:pt x="0" y="117284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74" name="标题 1"/>
          <p:cNvSpPr>
            <a:spLocks noGrp="1"/>
          </p:cNvSpPr>
          <p:nvPr>
            <p:ph type="title" hasCustomPrompt="1"/>
            <p:custDataLst>
              <p:tags r:id="rId23"/>
            </p:custDataLst>
          </p:nvPr>
        </p:nvSpPr>
        <p:spPr>
          <a:xfrm>
            <a:off x="1205556" y="1883753"/>
            <a:ext cx="2880000" cy="1644003"/>
          </a:xfrm>
        </p:spPr>
        <p:txBody>
          <a:bodyPr anchor="b">
            <a:normAutofit/>
          </a:bodyPr>
          <a:lstStyle>
            <a:lvl1pPr algn="ctr" rtl="0">
              <a:defRPr sz="60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76" name="文本占位符 2"/>
          <p:cNvSpPr>
            <a:spLocks noGrp="1"/>
          </p:cNvSpPr>
          <p:nvPr>
            <p:ph type="body" idx="1" hasCustomPrompt="1"/>
            <p:custDataLst>
              <p:tags r:id="rId24"/>
            </p:custDataLst>
          </p:nvPr>
        </p:nvSpPr>
        <p:spPr>
          <a:xfrm>
            <a:off x="1205557" y="3616668"/>
            <a:ext cx="2880000" cy="1071220"/>
          </a:xfrm>
        </p:spPr>
        <p:txBody>
          <a:bodyPr anchor="t"/>
          <a:lstStyle>
            <a:lvl1pPr marL="0" indent="0" algn="ctr">
              <a:buNone/>
              <a:defRPr sz="24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78" name="页脚占位符 7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8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71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图片 4" descr="波浪3资源 2"/>
          <p:cNvSpPr/>
          <p:nvPr/>
        </p:nvSpPr>
        <p:spPr>
          <a:xfrm flipH="1">
            <a:off x="0" y="1972310"/>
            <a:ext cx="4883505" cy="4883505"/>
          </a:xfrm>
          <a:custGeom>
            <a:gdLst>
              <a:gd name="connsiteX0" fmla="*/ 4883506 w 4883505"/>
              <a:gd name="connsiteY0" fmla="*/ 0 h 4883505"/>
              <a:gd name="connsiteX1" fmla="*/ 4883506 w 4883505"/>
              <a:gd name="connsiteY1" fmla="*/ 4883506 h 4883505"/>
              <a:gd name="connsiteX2" fmla="*/ 0 w 4883505"/>
              <a:gd name="connsiteY2" fmla="*/ 4883506 h 4883505"/>
              <a:gd name="connsiteX3" fmla="*/ 1179693 w 4883505"/>
              <a:gd name="connsiteY3" fmla="*/ 4435172 h 4883505"/>
              <a:gd name="connsiteX4" fmla="*/ 1628027 w 4883505"/>
              <a:gd name="connsiteY4" fmla="*/ 3255479 h 4883505"/>
              <a:gd name="connsiteX5" fmla="*/ 2807720 w 4883505"/>
              <a:gd name="connsiteY5" fmla="*/ 2807145 h 4883505"/>
              <a:gd name="connsiteX6" fmla="*/ 3256054 w 4883505"/>
              <a:gd name="connsiteY6" fmla="*/ 1627337 h 4883505"/>
              <a:gd name="connsiteX7" fmla="*/ 4435862 w 4883505"/>
              <a:gd name="connsiteY7" fmla="*/ 1179003 h 4883505"/>
              <a:gd name="connsiteX8" fmla="*/ 4883506 w 4883505"/>
              <a:gd name="connsiteY8" fmla="*/ 0 h 48835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83505" h="4883505">
                <a:moveTo>
                  <a:pt x="4883506" y="0"/>
                </a:moveTo>
                <a:lnTo>
                  <a:pt x="4883506" y="4883506"/>
                </a:lnTo>
                <a:lnTo>
                  <a:pt x="0" y="4883506"/>
                </a:lnTo>
                <a:cubicBezTo>
                  <a:pt x="406834" y="4476442"/>
                  <a:pt x="772744" y="4842351"/>
                  <a:pt x="1179693" y="4435172"/>
                </a:cubicBezTo>
                <a:cubicBezTo>
                  <a:pt x="1586642" y="4027993"/>
                  <a:pt x="1220733" y="3662313"/>
                  <a:pt x="1628027" y="3255479"/>
                </a:cubicBezTo>
                <a:cubicBezTo>
                  <a:pt x="2035321" y="2848645"/>
                  <a:pt x="2400771" y="3214324"/>
                  <a:pt x="2807720" y="2807145"/>
                </a:cubicBezTo>
                <a:cubicBezTo>
                  <a:pt x="3214669" y="2399966"/>
                  <a:pt x="2848760" y="2034286"/>
                  <a:pt x="3256054" y="1627337"/>
                </a:cubicBezTo>
                <a:cubicBezTo>
                  <a:pt x="3663348" y="1220388"/>
                  <a:pt x="4028913" y="1586182"/>
                  <a:pt x="4435862" y="1179003"/>
                </a:cubicBezTo>
                <a:cubicBezTo>
                  <a:pt x="4842811" y="771824"/>
                  <a:pt x="4476327" y="406949"/>
                  <a:pt x="4883506" y="0"/>
                </a:cubicBezTo>
                <a:close/>
              </a:path>
            </a:pathLst>
          </a:custGeom>
          <a:solidFill>
            <a:schemeClr val="accent1"/>
          </a:solidFill>
          <a:ln w="1147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4" name="图片 6" descr="波浪3资源 2"/>
          <p:cNvSpPr/>
          <p:nvPr/>
        </p:nvSpPr>
        <p:spPr>
          <a:xfrm flipV="1">
            <a:off x="8143875" y="0"/>
            <a:ext cx="4046315" cy="4046315"/>
          </a:xfrm>
          <a:custGeom>
            <a:gdLst>
              <a:gd name="connsiteX0" fmla="*/ 4046315 w 4046315"/>
              <a:gd name="connsiteY0" fmla="*/ 0 h 4046315"/>
              <a:gd name="connsiteX1" fmla="*/ 4046315 w 4046315"/>
              <a:gd name="connsiteY1" fmla="*/ 4046315 h 4046315"/>
              <a:gd name="connsiteX2" fmla="*/ 0 w 4046315"/>
              <a:gd name="connsiteY2" fmla="*/ 4046315 h 4046315"/>
              <a:gd name="connsiteX3" fmla="*/ 977456 w 4046315"/>
              <a:gd name="connsiteY3" fmla="*/ 3674840 h 4046315"/>
              <a:gd name="connsiteX4" fmla="*/ 1348931 w 4046315"/>
              <a:gd name="connsiteY4" fmla="*/ 2697385 h 4046315"/>
              <a:gd name="connsiteX5" fmla="*/ 2326386 w 4046315"/>
              <a:gd name="connsiteY5" fmla="*/ 2325910 h 4046315"/>
              <a:gd name="connsiteX6" fmla="*/ 2697861 w 4046315"/>
              <a:gd name="connsiteY6" fmla="*/ 1348359 h 4046315"/>
              <a:gd name="connsiteX7" fmla="*/ 3675412 w 4046315"/>
              <a:gd name="connsiteY7" fmla="*/ 976884 h 4046315"/>
              <a:gd name="connsiteX8" fmla="*/ 4046315 w 4046315"/>
              <a:gd name="connsiteY8" fmla="*/ 0 h 4046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46315" h="4046315">
                <a:moveTo>
                  <a:pt x="4046315" y="0"/>
                </a:moveTo>
                <a:lnTo>
                  <a:pt x="4046315" y="4046315"/>
                </a:lnTo>
                <a:lnTo>
                  <a:pt x="0" y="4046315"/>
                </a:lnTo>
                <a:cubicBezTo>
                  <a:pt x="337090" y="3709035"/>
                  <a:pt x="640271" y="4012216"/>
                  <a:pt x="977456" y="3674840"/>
                </a:cubicBezTo>
                <a:cubicBezTo>
                  <a:pt x="1314641" y="3337465"/>
                  <a:pt x="1011460" y="3034474"/>
                  <a:pt x="1348931" y="2697385"/>
                </a:cubicBezTo>
                <a:cubicBezTo>
                  <a:pt x="1686401" y="2360295"/>
                  <a:pt x="1989201" y="2663285"/>
                  <a:pt x="2326386" y="2325910"/>
                </a:cubicBezTo>
                <a:cubicBezTo>
                  <a:pt x="2663571" y="1988534"/>
                  <a:pt x="2360390" y="1685544"/>
                  <a:pt x="2697861" y="1348359"/>
                </a:cubicBezTo>
                <a:cubicBezTo>
                  <a:pt x="3035332" y="1011174"/>
                  <a:pt x="3338227" y="1314260"/>
                  <a:pt x="3675412" y="976884"/>
                </a:cubicBezTo>
                <a:cubicBezTo>
                  <a:pt x="4012597" y="639509"/>
                  <a:pt x="3708940" y="337185"/>
                  <a:pt x="4046315" y="0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6" name="椭圆 10"/>
          <p:cNvSpPr/>
          <p:nvPr userDrawn="1">
            <p:custDataLst>
              <p:tags r:id="rId1"/>
            </p:custDataLst>
          </p:nvPr>
        </p:nvSpPr>
        <p:spPr>
          <a:xfrm>
            <a:off x="1337945" y="4248785"/>
            <a:ext cx="1040130" cy="10401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88" name="椭圆 11"/>
          <p:cNvSpPr/>
          <p:nvPr userDrawn="1">
            <p:custDataLst>
              <p:tags r:id="rId2"/>
            </p:custDataLst>
          </p:nvPr>
        </p:nvSpPr>
        <p:spPr>
          <a:xfrm>
            <a:off x="1191895" y="4102735"/>
            <a:ext cx="1332230" cy="13322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0" name="椭圆 12"/>
          <p:cNvSpPr/>
          <p:nvPr userDrawn="1">
            <p:custDataLst>
              <p:tags r:id="rId3"/>
            </p:custDataLst>
          </p:nvPr>
        </p:nvSpPr>
        <p:spPr>
          <a:xfrm>
            <a:off x="1048385" y="3959225"/>
            <a:ext cx="1620520" cy="16205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2" name="椭圆 13"/>
          <p:cNvSpPr/>
          <p:nvPr userDrawn="1">
            <p:custDataLst>
              <p:tags r:id="rId4"/>
            </p:custDataLst>
          </p:nvPr>
        </p:nvSpPr>
        <p:spPr>
          <a:xfrm>
            <a:off x="908685" y="3819525"/>
            <a:ext cx="1899920" cy="18999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4" name="椭圆 14"/>
          <p:cNvSpPr/>
          <p:nvPr userDrawn="1">
            <p:custDataLst>
              <p:tags r:id="rId5"/>
            </p:custDataLst>
          </p:nvPr>
        </p:nvSpPr>
        <p:spPr>
          <a:xfrm>
            <a:off x="756285" y="3667125"/>
            <a:ext cx="2204085" cy="2204085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6" name="椭圆 16"/>
          <p:cNvSpPr/>
          <p:nvPr userDrawn="1">
            <p:custDataLst>
              <p:tags r:id="rId6"/>
            </p:custDataLst>
          </p:nvPr>
        </p:nvSpPr>
        <p:spPr>
          <a:xfrm>
            <a:off x="9814560" y="1293495"/>
            <a:ext cx="992505" cy="99250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8" name="椭圆 17"/>
          <p:cNvSpPr/>
          <p:nvPr userDrawn="1">
            <p:custDataLst>
              <p:tags r:id="rId7"/>
            </p:custDataLst>
          </p:nvPr>
        </p:nvSpPr>
        <p:spPr>
          <a:xfrm>
            <a:off x="9675495" y="1154430"/>
            <a:ext cx="1271270" cy="127127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0" name="椭圆 18"/>
          <p:cNvSpPr/>
          <p:nvPr userDrawn="1">
            <p:custDataLst>
              <p:tags r:id="rId8"/>
            </p:custDataLst>
          </p:nvPr>
        </p:nvSpPr>
        <p:spPr>
          <a:xfrm>
            <a:off x="9538335" y="1017270"/>
            <a:ext cx="1546225" cy="15462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2" name="椭圆 19"/>
          <p:cNvSpPr/>
          <p:nvPr userDrawn="1">
            <p:custDataLst>
              <p:tags r:id="rId9"/>
            </p:custDataLst>
          </p:nvPr>
        </p:nvSpPr>
        <p:spPr>
          <a:xfrm>
            <a:off x="9404985" y="883920"/>
            <a:ext cx="1812925" cy="18129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4" name="椭圆 20"/>
          <p:cNvSpPr/>
          <p:nvPr userDrawn="1">
            <p:custDataLst>
              <p:tags r:id="rId10"/>
            </p:custDataLst>
          </p:nvPr>
        </p:nvSpPr>
        <p:spPr>
          <a:xfrm>
            <a:off x="9259570" y="738505"/>
            <a:ext cx="2103120" cy="210312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标题 1"/>
          <p:cNvSpPr>
            <a:spLocks noGrp="1"/>
          </p:cNvSpPr>
          <p:nvPr>
            <p:ph type="title" hasCustomPrompt="1"/>
            <p:custDataLst>
              <p:tags r:id="rId11"/>
            </p:custDataLst>
          </p:nvPr>
        </p:nvSpPr>
        <p:spPr>
          <a:xfrm>
            <a:off x="1526400" y="3266144"/>
            <a:ext cx="9144000" cy="2006395"/>
          </a:xfrm>
        </p:spPr>
        <p:txBody>
          <a:bodyPr anchor="t">
            <a:normAutofit/>
          </a:bodyPr>
          <a:lstStyle>
            <a:lvl1pPr algn="ctr">
              <a:defRPr sz="48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文本占位符 7"/>
          <p:cNvSpPr>
            <a:spLocks noGrp="1"/>
          </p:cNvSpPr>
          <p:nvPr>
            <p:ph type="body" sz="quarter" idx="13" hasCustomPrompt="1"/>
            <p:custDataLst>
              <p:tags r:id="rId15"/>
            </p:custDataLst>
          </p:nvPr>
        </p:nvSpPr>
        <p:spPr>
          <a:xfrm>
            <a:off x="1524000" y="856666"/>
            <a:ext cx="9144000" cy="2203901"/>
          </a:xfrm>
        </p:spPr>
        <p:txBody>
          <a:bodyPr anchor="b">
            <a:normAutofit/>
          </a:bodyPr>
          <a:lstStyle>
            <a:lvl1pPr marL="0" indent="0" algn="ctr">
              <a:buNone/>
              <a:defRPr sz="6000" b="1">
                <a:ln>
                  <a:solidFill>
                    <a:schemeClr val="accent4">
                      <a:alpha val="40000"/>
                    </a:schemeClr>
                  </a:soli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18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2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882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30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83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34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83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3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4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77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4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79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5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858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60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2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6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83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68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70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72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74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8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图片 8" descr="波浪3资源 2"/>
          <p:cNvSpPr/>
          <p:nvPr/>
        </p:nvSpPr>
        <p:spPr>
          <a:xfrm>
            <a:off x="5334000" y="0"/>
            <a:ext cx="6854934" cy="6854934"/>
          </a:xfrm>
          <a:custGeom>
            <a:gdLst>
              <a:gd name="connsiteX0" fmla="*/ 6854934 w 6854934"/>
              <a:gd name="connsiteY0" fmla="*/ 0 h 6854934"/>
              <a:gd name="connsiteX1" fmla="*/ 6854934 w 6854934"/>
              <a:gd name="connsiteY1" fmla="*/ 6854934 h 6854934"/>
              <a:gd name="connsiteX2" fmla="*/ 0 w 6854934"/>
              <a:gd name="connsiteY2" fmla="*/ 6854934 h 6854934"/>
              <a:gd name="connsiteX3" fmla="*/ 1655925 w 6854934"/>
              <a:gd name="connsiteY3" fmla="*/ 6225612 h 6854934"/>
              <a:gd name="connsiteX4" fmla="*/ 2285247 w 6854934"/>
              <a:gd name="connsiteY4" fmla="*/ 4569687 h 6854934"/>
              <a:gd name="connsiteX5" fmla="*/ 3941172 w 6854934"/>
              <a:gd name="connsiteY5" fmla="*/ 3940365 h 6854934"/>
              <a:gd name="connsiteX6" fmla="*/ 4570494 w 6854934"/>
              <a:gd name="connsiteY6" fmla="*/ 2284279 h 6854934"/>
              <a:gd name="connsiteX7" fmla="*/ 6226580 w 6854934"/>
              <a:gd name="connsiteY7" fmla="*/ 1654956 h 6854934"/>
              <a:gd name="connsiteX8" fmla="*/ 6854934 w 6854934"/>
              <a:gd name="connsiteY8" fmla="*/ 0 h 68549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4934" h="6854934">
                <a:moveTo>
                  <a:pt x="6854934" y="0"/>
                </a:moveTo>
                <a:lnTo>
                  <a:pt x="6854934" y="6854934"/>
                </a:lnTo>
                <a:lnTo>
                  <a:pt x="0" y="6854934"/>
                </a:lnTo>
                <a:cubicBezTo>
                  <a:pt x="571070" y="6283542"/>
                  <a:pt x="1084694" y="6797166"/>
                  <a:pt x="1655925" y="6225612"/>
                </a:cubicBezTo>
                <a:cubicBezTo>
                  <a:pt x="2227156" y="5654058"/>
                  <a:pt x="1713532" y="5140757"/>
                  <a:pt x="2285247" y="4569687"/>
                </a:cubicBezTo>
                <a:cubicBezTo>
                  <a:pt x="2856962" y="3998618"/>
                  <a:pt x="3369941" y="4511919"/>
                  <a:pt x="3941172" y="3940365"/>
                </a:cubicBezTo>
                <a:cubicBezTo>
                  <a:pt x="4512403" y="3368811"/>
                  <a:pt x="3998779" y="2855510"/>
                  <a:pt x="4570494" y="2284279"/>
                </a:cubicBezTo>
                <a:cubicBezTo>
                  <a:pt x="5142210" y="1713048"/>
                  <a:pt x="5655349" y="2226510"/>
                  <a:pt x="6226580" y="1654956"/>
                </a:cubicBezTo>
                <a:cubicBezTo>
                  <a:pt x="6797811" y="1083403"/>
                  <a:pt x="6283381" y="571231"/>
                  <a:pt x="6854934" y="0"/>
                </a:cubicBezTo>
                <a:close/>
              </a:path>
            </a:pathLst>
          </a:custGeom>
          <a:solidFill>
            <a:schemeClr val="accent4"/>
          </a:solidFill>
          <a:ln w="16136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4"/>
              </a:solidFill>
            </a:endParaRPr>
          </a:p>
        </p:txBody>
      </p:sp>
      <p:sp>
        <p:nvSpPr>
          <p:cNvPr id="1048878" name="椭圆 22"/>
          <p:cNvSpPr>
            <a:spLocks noChangeAspect="1"/>
          </p:cNvSpPr>
          <p:nvPr userDrawn="1">
            <p:custDataLst>
              <p:tags r:id="rId1"/>
            </p:custDataLst>
          </p:nvPr>
        </p:nvSpPr>
        <p:spPr>
          <a:xfrm rot="10800000">
            <a:off x="8393430" y="658495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0" name="椭圆 24"/>
          <p:cNvSpPr>
            <a:spLocks noChangeAspect="1"/>
          </p:cNvSpPr>
          <p:nvPr userDrawn="1">
            <p:custDataLst>
              <p:tags r:id="rId2"/>
            </p:custDataLst>
          </p:nvPr>
        </p:nvSpPr>
        <p:spPr>
          <a:xfrm rot="10800000">
            <a:off x="8393430" y="1012190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2" name="椭圆 20"/>
          <p:cNvSpPr>
            <a:spLocks noChangeAspect="1"/>
          </p:cNvSpPr>
          <p:nvPr userDrawn="1">
            <p:custDataLst>
              <p:tags r:id="rId3"/>
            </p:custDataLst>
          </p:nvPr>
        </p:nvSpPr>
        <p:spPr>
          <a:xfrm rot="10800000">
            <a:off x="879792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4" name="椭圆 21"/>
          <p:cNvSpPr>
            <a:spLocks noChangeAspect="1"/>
          </p:cNvSpPr>
          <p:nvPr userDrawn="1">
            <p:custDataLst>
              <p:tags r:id="rId4"/>
            </p:custDataLst>
          </p:nvPr>
        </p:nvSpPr>
        <p:spPr>
          <a:xfrm rot="10800000">
            <a:off x="879792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6" name="椭圆 16"/>
          <p:cNvSpPr>
            <a:spLocks noChangeAspect="1"/>
          </p:cNvSpPr>
          <p:nvPr userDrawn="1">
            <p:custDataLst>
              <p:tags r:id="rId5"/>
            </p:custDataLst>
          </p:nvPr>
        </p:nvSpPr>
        <p:spPr>
          <a:xfrm rot="10800000">
            <a:off x="9202420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8" name="椭圆 18"/>
          <p:cNvSpPr>
            <a:spLocks noChangeAspect="1"/>
          </p:cNvSpPr>
          <p:nvPr userDrawn="1">
            <p:custDataLst>
              <p:tags r:id="rId6"/>
            </p:custDataLst>
          </p:nvPr>
        </p:nvSpPr>
        <p:spPr>
          <a:xfrm rot="10800000">
            <a:off x="9202420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0" name="椭圆 14"/>
          <p:cNvSpPr>
            <a:spLocks noChangeAspect="1"/>
          </p:cNvSpPr>
          <p:nvPr userDrawn="1">
            <p:custDataLst>
              <p:tags r:id="rId7"/>
            </p:custDataLst>
          </p:nvPr>
        </p:nvSpPr>
        <p:spPr>
          <a:xfrm rot="10800000">
            <a:off x="960691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2" name="椭圆 15"/>
          <p:cNvSpPr>
            <a:spLocks noChangeAspect="1"/>
          </p:cNvSpPr>
          <p:nvPr userDrawn="1">
            <p:custDataLst>
              <p:tags r:id="rId8"/>
            </p:custDataLst>
          </p:nvPr>
        </p:nvSpPr>
        <p:spPr>
          <a:xfrm rot="10800000">
            <a:off x="960691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4" name="任意多边形: 形状 25"/>
          <p:cNvSpPr/>
          <p:nvPr userDrawn="1">
            <p:custDataLst>
              <p:tags r:id="rId9"/>
            </p:custDataLst>
          </p:nvPr>
        </p:nvSpPr>
        <p:spPr>
          <a:xfrm>
            <a:off x="9776460" y="4785995"/>
            <a:ext cx="2415540" cy="1172846"/>
          </a:xfrm>
          <a:custGeom>
            <a:gdLst>
              <a:gd name="connsiteX0" fmla="*/ 586423 w 2415540"/>
              <a:gd name="connsiteY0" fmla="*/ 0 h 1172846"/>
              <a:gd name="connsiteX1" fmla="*/ 2415540 w 2415540"/>
              <a:gd name="connsiteY1" fmla="*/ 0 h 1172846"/>
              <a:gd name="connsiteX2" fmla="*/ 2415540 w 2415540"/>
              <a:gd name="connsiteY2" fmla="*/ 1172846 h 1172846"/>
              <a:gd name="connsiteX3" fmla="*/ 586423 w 2415540"/>
              <a:gd name="connsiteY3" fmla="*/ 1172845 h 1172846"/>
              <a:gd name="connsiteX4" fmla="*/ 11914 w 2415540"/>
              <a:gd name="connsiteY4" fmla="*/ 704607 h 1172846"/>
              <a:gd name="connsiteX5" fmla="*/ 0 w 2415540"/>
              <a:gd name="connsiteY5" fmla="*/ 586423 h 1172846"/>
              <a:gd name="connsiteX6" fmla="*/ 11914 w 2415540"/>
              <a:gd name="connsiteY6" fmla="*/ 468238 h 1172846"/>
              <a:gd name="connsiteX7" fmla="*/ 586423 w 241554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15540" h="1172846">
                <a:moveTo>
                  <a:pt x="586423" y="0"/>
                </a:moveTo>
                <a:lnTo>
                  <a:pt x="2415540" y="0"/>
                </a:lnTo>
                <a:lnTo>
                  <a:pt x="2415540" y="1172846"/>
                </a:lnTo>
                <a:lnTo>
                  <a:pt x="586423" y="1172845"/>
                </a:lnTo>
                <a:cubicBezTo>
                  <a:pt x="303035" y="1172845"/>
                  <a:pt x="66596" y="971830"/>
                  <a:pt x="11914" y="704607"/>
                </a:cubicBezTo>
                <a:lnTo>
                  <a:pt x="0" y="586423"/>
                </a:lnTo>
                <a:lnTo>
                  <a:pt x="11914" y="468238"/>
                </a:lnTo>
                <a:cubicBezTo>
                  <a:pt x="66596" y="201016"/>
                  <a:pt x="303035" y="0"/>
                  <a:pt x="586423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6" name="任意多边形: 形状 27"/>
          <p:cNvSpPr/>
          <p:nvPr userDrawn="1">
            <p:custDataLst>
              <p:tags r:id="rId10"/>
            </p:custDataLst>
          </p:nvPr>
        </p:nvSpPr>
        <p:spPr>
          <a:xfrm>
            <a:off x="1626870" y="0"/>
            <a:ext cx="1257935" cy="62865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8" name="任意多边形: 形状 28"/>
          <p:cNvSpPr/>
          <p:nvPr userDrawn="1">
            <p:custDataLst>
              <p:tags r:id="rId11"/>
            </p:custDataLst>
          </p:nvPr>
        </p:nvSpPr>
        <p:spPr>
          <a:xfrm>
            <a:off x="1452880" y="0"/>
            <a:ext cx="1605915" cy="80264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0" name="任意多边形: 形状 29"/>
          <p:cNvSpPr/>
          <p:nvPr userDrawn="1">
            <p:custDataLst>
              <p:tags r:id="rId12"/>
            </p:custDataLst>
          </p:nvPr>
        </p:nvSpPr>
        <p:spPr>
          <a:xfrm>
            <a:off x="1285240" y="0"/>
            <a:ext cx="1941195" cy="9709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2" name="任意多边形: 形状 30"/>
          <p:cNvSpPr/>
          <p:nvPr userDrawn="1">
            <p:custDataLst>
              <p:tags r:id="rId13"/>
            </p:custDataLst>
          </p:nvPr>
        </p:nvSpPr>
        <p:spPr>
          <a:xfrm>
            <a:off x="1103630" y="0"/>
            <a:ext cx="2304415" cy="115252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4" name="任意多边形: 形状 31"/>
          <p:cNvSpPr/>
          <p:nvPr userDrawn="1">
            <p:custDataLst>
              <p:tags r:id="rId14"/>
            </p:custDataLst>
          </p:nvPr>
        </p:nvSpPr>
        <p:spPr>
          <a:xfrm>
            <a:off x="890905" y="0"/>
            <a:ext cx="2728595" cy="13646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2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6" name="标题 1"/>
          <p:cNvSpPr>
            <a:spLocks noGrp="1"/>
          </p:cNvSpPr>
          <p:nvPr>
            <p:ph type="ctrTitle" hasCustomPrompt="1"/>
            <p:custDataLst>
              <p:tags r:id="rId15"/>
            </p:custDataLst>
          </p:nvPr>
        </p:nvSpPr>
        <p:spPr>
          <a:xfrm>
            <a:off x="838200" y="1200313"/>
            <a:ext cx="8768398" cy="2255687"/>
          </a:xfrm>
        </p:spPr>
        <p:txBody>
          <a:bodyPr anchor="b"/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1048908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10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12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914" name="文本占位符 9"/>
          <p:cNvSpPr>
            <a:spLocks noGrp="1"/>
          </p:cNvSpPr>
          <p:nvPr>
            <p:ph type="body" sz="quarter" idx="13" hasCustomPrompt="1"/>
            <p:custDataLst>
              <p:tags r:id="rId19"/>
            </p:custDataLst>
          </p:nvPr>
        </p:nvSpPr>
        <p:spPr>
          <a:xfrm>
            <a:off x="886326" y="5123536"/>
            <a:ext cx="5711905" cy="834976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916" name="文本占位符 13"/>
          <p:cNvSpPr>
            <a:spLocks noGrp="1"/>
          </p:cNvSpPr>
          <p:nvPr>
            <p:ph type="body" sz="quarter" idx="14" hasCustomPrompt="1"/>
            <p:custDataLst>
              <p:tags r:id="rId20"/>
            </p:custDataLst>
          </p:nvPr>
        </p:nvSpPr>
        <p:spPr>
          <a:xfrm>
            <a:off x="3718231" y="3919467"/>
            <a:ext cx="28800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918" name="文本占位符 23"/>
          <p:cNvSpPr>
            <a:spLocks noGrp="1"/>
          </p:cNvSpPr>
          <p:nvPr>
            <p:ph type="body" sz="quarter" idx="17" hasCustomPrompt="1"/>
            <p:custDataLst>
              <p:tags r:id="rId21"/>
            </p:custDataLst>
          </p:nvPr>
        </p:nvSpPr>
        <p:spPr>
          <a:xfrm>
            <a:off x="886326" y="3921543"/>
            <a:ext cx="27432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4961" r:id="rId2"/>
    <p:sldLayoutId id="2147484962" r:id="rId3"/>
    <p:sldLayoutId id="2147484963" r:id="rId4"/>
    <p:sldLayoutId id="2147484964" r:id="rId5"/>
    <p:sldLayoutId id="2147484965" r:id="rId6"/>
    <p:sldLayoutId id="2147484966" r:id="rId7"/>
    <p:sldLayoutId id="2147484967" r:id="rId8"/>
    <p:sldLayoutId id="2147484968" r:id="rId9"/>
    <p:sldLayoutId id="2147484969" r:id="rId10"/>
    <p:sldLayoutId id="2147484970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4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1.xml" /><Relationship Id="rId3" Type="http://schemas.openxmlformats.org/officeDocument/2006/relationships/tags" Target="../tags/tag152.xml" /><Relationship Id="rId4" Type="http://schemas.openxmlformats.org/officeDocument/2006/relationships/tags" Target="../tags/tag15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5.xml" /><Relationship Id="rId11" Type="http://schemas.openxmlformats.org/officeDocument/2006/relationships/tags" Target="../tags/tag166.xml" /><Relationship Id="rId12" Type="http://schemas.openxmlformats.org/officeDocument/2006/relationships/tags" Target="../tags/tag167.xml" /><Relationship Id="rId13" Type="http://schemas.openxmlformats.org/officeDocument/2006/relationships/tags" Target="../tags/tag168.xml" /><Relationship Id="rId14" Type="http://schemas.openxmlformats.org/officeDocument/2006/relationships/tags" Target="../tags/tag169.xml" /><Relationship Id="rId15" Type="http://schemas.openxmlformats.org/officeDocument/2006/relationships/tags" Target="../tags/tag170.xml" /><Relationship Id="rId16" Type="http://schemas.openxmlformats.org/officeDocument/2006/relationships/tags" Target="../tags/tag171.xml" /><Relationship Id="rId17" Type="http://schemas.openxmlformats.org/officeDocument/2006/relationships/tags" Target="../tags/tag172.xml" /><Relationship Id="rId18" Type="http://schemas.openxmlformats.org/officeDocument/2006/relationships/tags" Target="../tags/tag173.xml" /><Relationship Id="rId19" Type="http://schemas.openxmlformats.org/officeDocument/2006/relationships/tags" Target="../tags/tag174.xml" /><Relationship Id="rId2" Type="http://schemas.openxmlformats.org/officeDocument/2006/relationships/tags" Target="../tags/tag157.xml" /><Relationship Id="rId20" Type="http://schemas.openxmlformats.org/officeDocument/2006/relationships/tags" Target="../tags/tag175.xml" /><Relationship Id="rId21" Type="http://schemas.openxmlformats.org/officeDocument/2006/relationships/tags" Target="../tags/tag176.xml" /><Relationship Id="rId22" Type="http://schemas.openxmlformats.org/officeDocument/2006/relationships/tags" Target="../tags/tag177.xml" /><Relationship Id="rId23" Type="http://schemas.openxmlformats.org/officeDocument/2006/relationships/tags" Target="../tags/tag178.xml" /><Relationship Id="rId24" Type="http://schemas.openxmlformats.org/officeDocument/2006/relationships/tags" Target="../tags/tag179.xml" /><Relationship Id="rId25" Type="http://schemas.openxmlformats.org/officeDocument/2006/relationships/tags" Target="../tags/tag180.xml" /><Relationship Id="rId26" Type="http://schemas.openxmlformats.org/officeDocument/2006/relationships/tags" Target="../tags/tag181.xml" /><Relationship Id="rId27" Type="http://schemas.openxmlformats.org/officeDocument/2006/relationships/tags" Target="../tags/tag182.xml" /><Relationship Id="rId28" Type="http://schemas.openxmlformats.org/officeDocument/2006/relationships/tags" Target="../tags/tag183.xml" /><Relationship Id="rId29" Type="http://schemas.openxmlformats.org/officeDocument/2006/relationships/tags" Target="../tags/tag184.xml" /><Relationship Id="rId3" Type="http://schemas.openxmlformats.org/officeDocument/2006/relationships/tags" Target="../tags/tag158.xml" /><Relationship Id="rId30" Type="http://schemas.openxmlformats.org/officeDocument/2006/relationships/tags" Target="../tags/tag185.xml" /><Relationship Id="rId4" Type="http://schemas.openxmlformats.org/officeDocument/2006/relationships/tags" Target="../tags/tag159.xml" /><Relationship Id="rId5" Type="http://schemas.openxmlformats.org/officeDocument/2006/relationships/tags" Target="../tags/tag160.xml" /><Relationship Id="rId6" Type="http://schemas.openxmlformats.org/officeDocument/2006/relationships/tags" Target="../tags/tag161.xml" /><Relationship Id="rId7" Type="http://schemas.openxmlformats.org/officeDocument/2006/relationships/tags" Target="../tags/tag162.xml" /><Relationship Id="rId8" Type="http://schemas.openxmlformats.org/officeDocument/2006/relationships/tags" Target="../tags/tag163.xml" /><Relationship Id="rId9" Type="http://schemas.openxmlformats.org/officeDocument/2006/relationships/tags" Target="../tags/tag16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14" Type="http://schemas.openxmlformats.org/officeDocument/2006/relationships/tags" Target="../tags/tag198.xml" /><Relationship Id="rId15" Type="http://schemas.openxmlformats.org/officeDocument/2006/relationships/tags" Target="../tags/tag199.xml" /><Relationship Id="rId16" Type="http://schemas.openxmlformats.org/officeDocument/2006/relationships/tags" Target="../tags/tag200.xml" /><Relationship Id="rId17" Type="http://schemas.openxmlformats.org/officeDocument/2006/relationships/tags" Target="../tags/tag201.xml" /><Relationship Id="rId18" Type="http://schemas.openxmlformats.org/officeDocument/2006/relationships/tags" Target="../tags/tag202.xml" /><Relationship Id="rId19" Type="http://schemas.openxmlformats.org/officeDocument/2006/relationships/tags" Target="../tags/tag203.xml" /><Relationship Id="rId2" Type="http://schemas.openxmlformats.org/officeDocument/2006/relationships/tags" Target="../tags/tag186.xml" /><Relationship Id="rId3" Type="http://schemas.openxmlformats.org/officeDocument/2006/relationships/tags" Target="../tags/tag187.xml" /><Relationship Id="rId4" Type="http://schemas.openxmlformats.org/officeDocument/2006/relationships/tags" Target="../tags/tag188.xml" /><Relationship Id="rId5" Type="http://schemas.openxmlformats.org/officeDocument/2006/relationships/tags" Target="../tags/tag189.xml" /><Relationship Id="rId6" Type="http://schemas.openxmlformats.org/officeDocument/2006/relationships/tags" Target="../tags/tag190.xml" /><Relationship Id="rId7" Type="http://schemas.openxmlformats.org/officeDocument/2006/relationships/tags" Target="../tags/tag191.xml" /><Relationship Id="rId8" Type="http://schemas.openxmlformats.org/officeDocument/2006/relationships/tags" Target="../tags/tag192.xml" /><Relationship Id="rId9" Type="http://schemas.openxmlformats.org/officeDocument/2006/relationships/tags" Target="../tags/tag19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2.xml" /><Relationship Id="rId11" Type="http://schemas.openxmlformats.org/officeDocument/2006/relationships/tags" Target="../tags/tag213.xml" /><Relationship Id="rId12" Type="http://schemas.openxmlformats.org/officeDocument/2006/relationships/tags" Target="../tags/tag214.xml" /><Relationship Id="rId13" Type="http://schemas.openxmlformats.org/officeDocument/2006/relationships/tags" Target="../tags/tag215.xml" /><Relationship Id="rId14" Type="http://schemas.openxmlformats.org/officeDocument/2006/relationships/tags" Target="../tags/tag216.xml" /><Relationship Id="rId15" Type="http://schemas.openxmlformats.org/officeDocument/2006/relationships/tags" Target="../tags/tag217.xml" /><Relationship Id="rId16" Type="http://schemas.openxmlformats.org/officeDocument/2006/relationships/tags" Target="../tags/tag218.xml" /><Relationship Id="rId17" Type="http://schemas.openxmlformats.org/officeDocument/2006/relationships/tags" Target="../tags/tag219.xml" /><Relationship Id="rId18" Type="http://schemas.openxmlformats.org/officeDocument/2006/relationships/tags" Target="../tags/tag220.xml" /><Relationship Id="rId19" Type="http://schemas.openxmlformats.org/officeDocument/2006/relationships/tags" Target="../tags/tag221.xml" /><Relationship Id="rId2" Type="http://schemas.openxmlformats.org/officeDocument/2006/relationships/tags" Target="../tags/tag204.xml" /><Relationship Id="rId20" Type="http://schemas.openxmlformats.org/officeDocument/2006/relationships/tags" Target="../tags/tag222.xml" /><Relationship Id="rId21" Type="http://schemas.openxmlformats.org/officeDocument/2006/relationships/tags" Target="../tags/tag223.xml" /><Relationship Id="rId22" Type="http://schemas.openxmlformats.org/officeDocument/2006/relationships/tags" Target="../tags/tag224.xml" /><Relationship Id="rId23" Type="http://schemas.openxmlformats.org/officeDocument/2006/relationships/tags" Target="../tags/tag225.xml" /><Relationship Id="rId24" Type="http://schemas.openxmlformats.org/officeDocument/2006/relationships/tags" Target="../tags/tag226.xml" /><Relationship Id="rId25" Type="http://schemas.openxmlformats.org/officeDocument/2006/relationships/tags" Target="../tags/tag227.xml" /><Relationship Id="rId26" Type="http://schemas.openxmlformats.org/officeDocument/2006/relationships/tags" Target="../tags/tag228.xml" /><Relationship Id="rId27" Type="http://schemas.openxmlformats.org/officeDocument/2006/relationships/tags" Target="../tags/tag229.xml" /><Relationship Id="rId28" Type="http://schemas.openxmlformats.org/officeDocument/2006/relationships/tags" Target="../tags/tag230.xml" /><Relationship Id="rId29" Type="http://schemas.openxmlformats.org/officeDocument/2006/relationships/tags" Target="../tags/tag231.xml" /><Relationship Id="rId3" Type="http://schemas.openxmlformats.org/officeDocument/2006/relationships/tags" Target="../tags/tag205.xml" /><Relationship Id="rId30" Type="http://schemas.openxmlformats.org/officeDocument/2006/relationships/tags" Target="../tags/tag232.xml" /><Relationship Id="rId31" Type="http://schemas.openxmlformats.org/officeDocument/2006/relationships/tags" Target="../tags/tag233.xml" /><Relationship Id="rId32" Type="http://schemas.openxmlformats.org/officeDocument/2006/relationships/tags" Target="../tags/tag234.xml" /><Relationship Id="rId4" Type="http://schemas.openxmlformats.org/officeDocument/2006/relationships/tags" Target="../tags/tag206.xml" /><Relationship Id="rId5" Type="http://schemas.openxmlformats.org/officeDocument/2006/relationships/tags" Target="../tags/tag207.xml" /><Relationship Id="rId6" Type="http://schemas.openxmlformats.org/officeDocument/2006/relationships/tags" Target="../tags/tag208.xml" /><Relationship Id="rId7" Type="http://schemas.openxmlformats.org/officeDocument/2006/relationships/tags" Target="../tags/tag209.xml" /><Relationship Id="rId8" Type="http://schemas.openxmlformats.org/officeDocument/2006/relationships/tags" Target="../tags/tag210.xml" /><Relationship Id="rId9" Type="http://schemas.openxmlformats.org/officeDocument/2006/relationships/tags" Target="../tags/tag21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3.xml" /><Relationship Id="rId11" Type="http://schemas.openxmlformats.org/officeDocument/2006/relationships/tags" Target="../tags/tag244.xml" /><Relationship Id="rId12" Type="http://schemas.openxmlformats.org/officeDocument/2006/relationships/tags" Target="../tags/tag245.xml" /><Relationship Id="rId13" Type="http://schemas.openxmlformats.org/officeDocument/2006/relationships/tags" Target="../tags/tag246.xml" /><Relationship Id="rId14" Type="http://schemas.openxmlformats.org/officeDocument/2006/relationships/tags" Target="../tags/tag247.xml" /><Relationship Id="rId15" Type="http://schemas.openxmlformats.org/officeDocument/2006/relationships/tags" Target="../tags/tag248.xml" /><Relationship Id="rId16" Type="http://schemas.openxmlformats.org/officeDocument/2006/relationships/tags" Target="../tags/tag249.xml" /><Relationship Id="rId17" Type="http://schemas.openxmlformats.org/officeDocument/2006/relationships/tags" Target="../tags/tag250.xml" /><Relationship Id="rId18" Type="http://schemas.openxmlformats.org/officeDocument/2006/relationships/tags" Target="../tags/tag251.xml" /><Relationship Id="rId19" Type="http://schemas.openxmlformats.org/officeDocument/2006/relationships/tags" Target="../tags/tag252.xml" /><Relationship Id="rId2" Type="http://schemas.openxmlformats.org/officeDocument/2006/relationships/tags" Target="../tags/tag235.xml" /><Relationship Id="rId20" Type="http://schemas.openxmlformats.org/officeDocument/2006/relationships/tags" Target="../tags/tag253.xml" /><Relationship Id="rId21" Type="http://schemas.openxmlformats.org/officeDocument/2006/relationships/tags" Target="../tags/tag254.xml" /><Relationship Id="rId3" Type="http://schemas.openxmlformats.org/officeDocument/2006/relationships/tags" Target="../tags/tag236.xml" /><Relationship Id="rId4" Type="http://schemas.openxmlformats.org/officeDocument/2006/relationships/tags" Target="../tags/tag237.xml" /><Relationship Id="rId5" Type="http://schemas.openxmlformats.org/officeDocument/2006/relationships/tags" Target="../tags/tag238.xml" /><Relationship Id="rId6" Type="http://schemas.openxmlformats.org/officeDocument/2006/relationships/tags" Target="../tags/tag239.xml" /><Relationship Id="rId7" Type="http://schemas.openxmlformats.org/officeDocument/2006/relationships/tags" Target="../tags/tag240.xml" /><Relationship Id="rId8" Type="http://schemas.openxmlformats.org/officeDocument/2006/relationships/tags" Target="../tags/tag241.xml" /><Relationship Id="rId9" Type="http://schemas.openxmlformats.org/officeDocument/2006/relationships/tags" Target="../tags/tag24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55.xml" /><Relationship Id="rId3" Type="http://schemas.openxmlformats.org/officeDocument/2006/relationships/tags" Target="../tags/tag256.xml" /><Relationship Id="rId4" Type="http://schemas.openxmlformats.org/officeDocument/2006/relationships/tags" Target="../tags/tag25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58.xml" /><Relationship Id="rId3" Type="http://schemas.openxmlformats.org/officeDocument/2006/relationships/tags" Target="../tags/tag259.xml" /><Relationship Id="rId4" Type="http://schemas.openxmlformats.org/officeDocument/2006/relationships/tags" Target="../tags/tag260.xml" /><Relationship Id="rId5" Type="http://schemas.openxmlformats.org/officeDocument/2006/relationships/tags" Target="../tags/tag261.xml" /><Relationship Id="rId6" Type="http://schemas.openxmlformats.org/officeDocument/2006/relationships/tags" Target="../tags/tag262.xml" /><Relationship Id="rId7" Type="http://schemas.openxmlformats.org/officeDocument/2006/relationships/tags" Target="../tags/tag26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2.xml" /><Relationship Id="rId11" Type="http://schemas.openxmlformats.org/officeDocument/2006/relationships/tags" Target="../tags/tag273.xml" /><Relationship Id="rId12" Type="http://schemas.openxmlformats.org/officeDocument/2006/relationships/tags" Target="../tags/tag274.xml" /><Relationship Id="rId13" Type="http://schemas.openxmlformats.org/officeDocument/2006/relationships/tags" Target="../tags/tag275.xml" /><Relationship Id="rId14" Type="http://schemas.openxmlformats.org/officeDocument/2006/relationships/tags" Target="../tags/tag276.xml" /><Relationship Id="rId15" Type="http://schemas.openxmlformats.org/officeDocument/2006/relationships/tags" Target="../tags/tag277.xml" /><Relationship Id="rId16" Type="http://schemas.openxmlformats.org/officeDocument/2006/relationships/tags" Target="../tags/tag278.xml" /><Relationship Id="rId2" Type="http://schemas.openxmlformats.org/officeDocument/2006/relationships/tags" Target="../tags/tag264.xml" /><Relationship Id="rId3" Type="http://schemas.openxmlformats.org/officeDocument/2006/relationships/tags" Target="../tags/tag265.xml" /><Relationship Id="rId4" Type="http://schemas.openxmlformats.org/officeDocument/2006/relationships/tags" Target="../tags/tag266.xml" /><Relationship Id="rId5" Type="http://schemas.openxmlformats.org/officeDocument/2006/relationships/tags" Target="../tags/tag267.xml" /><Relationship Id="rId6" Type="http://schemas.openxmlformats.org/officeDocument/2006/relationships/tags" Target="../tags/tag268.xml" /><Relationship Id="rId7" Type="http://schemas.openxmlformats.org/officeDocument/2006/relationships/tags" Target="../tags/tag269.xml" /><Relationship Id="rId8" Type="http://schemas.openxmlformats.org/officeDocument/2006/relationships/tags" Target="../tags/tag270.xml" /><Relationship Id="rId9" Type="http://schemas.openxmlformats.org/officeDocument/2006/relationships/tags" Target="../tags/tag27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79.xml" /><Relationship Id="rId3" Type="http://schemas.openxmlformats.org/officeDocument/2006/relationships/tags" Target="../tags/tag280.xml" /><Relationship Id="rId4" Type="http://schemas.openxmlformats.org/officeDocument/2006/relationships/tags" Target="../tags/tag281.xml" /><Relationship Id="rId5" Type="http://schemas.openxmlformats.org/officeDocument/2006/relationships/tags" Target="../tags/tag282.xml" /><Relationship Id="rId6" Type="http://schemas.openxmlformats.org/officeDocument/2006/relationships/tags" Target="../tags/tag283.xml" /><Relationship Id="rId7" Type="http://schemas.openxmlformats.org/officeDocument/2006/relationships/tags" Target="../tags/tag28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8034102134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131488"/>
            <a:ext cx="8708376" cy="1800000"/>
          </a:xfrm>
        </p:spPr>
        <p:txBody>
          <a:bodyPr/>
          <a:lstStyle/>
          <a:p>
            <a:r>
              <a:rPr lang="zh-CN" altLang="en-US"/>
              <a:t>人体的基本组织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42642" y="5230368"/>
            <a:ext cx="2743199" cy="976128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4"/>
            </p:custDataLst>
          </p:nvPr>
        </p:nvSpPr>
        <p:spPr>
          <a:xfrm>
            <a:off x="3360716" y="4168127"/>
            <a:ext cx="2950805" cy="976128"/>
          </a:xfrm>
        </p:spPr>
        <p:txBody>
          <a:bodyPr/>
          <a:lstStyle/>
          <a:p>
            <a:r>
              <a:rPr lang="zh-CN" altLang="en-US"/>
              <a:t>汇报时间：20XX/XX/XX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200" y="4168895"/>
            <a:ext cx="2463645" cy="976128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1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序号"/>
          <p:cNvSpPr txBox="1"/>
          <p:nvPr>
            <p:custDataLst>
              <p:tags r:id="rId2"/>
            </p:custDataLst>
          </p:nvPr>
        </p:nvSpPr>
        <p:spPr>
          <a:xfrm>
            <a:off x="6299200" y="73342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76" name="项标题"/>
          <p:cNvSpPr txBox="1"/>
          <p:nvPr>
            <p:custDataLst>
              <p:tags r:id="rId3"/>
            </p:custDataLst>
          </p:nvPr>
        </p:nvSpPr>
        <p:spPr>
          <a:xfrm>
            <a:off x="7138670" y="805180"/>
            <a:ext cx="4684395" cy="82296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单击添加目录项标题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78" name="序号"/>
          <p:cNvSpPr txBox="1"/>
          <p:nvPr>
            <p:custDataLst>
              <p:tags r:id="rId4"/>
            </p:custDataLst>
          </p:nvPr>
        </p:nvSpPr>
        <p:spPr>
          <a:xfrm>
            <a:off x="6299200" y="190309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0" name="项标题"/>
          <p:cNvSpPr txBox="1"/>
          <p:nvPr>
            <p:custDataLst>
              <p:tags r:id="rId5"/>
            </p:custDataLst>
          </p:nvPr>
        </p:nvSpPr>
        <p:spPr>
          <a:xfrm>
            <a:off x="7138670" y="1974850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人体的基本组织类型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82" name="序号"/>
          <p:cNvSpPr txBox="1"/>
          <p:nvPr>
            <p:custDataLst>
              <p:tags r:id="rId6"/>
            </p:custDataLst>
          </p:nvPr>
        </p:nvSpPr>
        <p:spPr>
          <a:xfrm>
            <a:off x="6299200" y="307403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4" name="项标题"/>
          <p:cNvSpPr txBox="1"/>
          <p:nvPr>
            <p:custDataLst>
              <p:tags r:id="rId7"/>
            </p:custDataLst>
          </p:nvPr>
        </p:nvSpPr>
        <p:spPr>
          <a:xfrm>
            <a:off x="7138670" y="3145790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各组织的特点和功能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86" name="序号"/>
          <p:cNvSpPr txBox="1"/>
          <p:nvPr>
            <p:custDataLst>
              <p:tags r:id="rId8"/>
            </p:custDataLst>
          </p:nvPr>
        </p:nvSpPr>
        <p:spPr>
          <a:xfrm>
            <a:off x="6299200" y="424497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8" name="项标题"/>
          <p:cNvSpPr txBox="1"/>
          <p:nvPr>
            <p:custDataLst>
              <p:tags r:id="rId9"/>
            </p:custDataLst>
          </p:nvPr>
        </p:nvSpPr>
        <p:spPr>
          <a:xfrm>
            <a:off x="7138670" y="4317365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人体各系统的组成和功能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90" name="标题"/>
          <p:cNvSpPr>
            <a:spLocks noGrp="1"/>
          </p:cNvSpPr>
          <p:nvPr>
            <p:ph type="title"/>
            <p:custDataLst>
              <p:tags r:id="rId10"/>
            </p:custDataLst>
          </p:nvPr>
        </p:nvSpPr>
        <p:spPr>
          <a:xfrm>
            <a:off x="1226820" y="2446668"/>
            <a:ext cx="2880000" cy="1081088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92" name="副标题"/>
          <p:cNvSpPr>
            <a:spLocks noGrp="1"/>
          </p:cNvSpPr>
          <p:nvPr>
            <p:ph type="body" idx="1"/>
            <p:custDataLst>
              <p:tags r:id="rId11"/>
            </p:custDataLst>
          </p:nvPr>
        </p:nvSpPr>
        <p:spPr>
          <a:xfrm>
            <a:off x="1226821" y="3616668"/>
            <a:ext cx="2880000" cy="504000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CONTENTS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94" name="序号"/>
          <p:cNvSpPr txBox="1"/>
          <p:nvPr>
            <p:custDataLst>
              <p:tags r:id="rId12"/>
            </p:custDataLst>
          </p:nvPr>
        </p:nvSpPr>
        <p:spPr>
          <a:xfrm>
            <a:off x="6299200" y="541591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96" name="项标题"/>
          <p:cNvSpPr txBox="1"/>
          <p:nvPr>
            <p:custDataLst>
              <p:tags r:id="rId13"/>
            </p:custDataLst>
          </p:nvPr>
        </p:nvSpPr>
        <p:spPr>
          <a:xfrm>
            <a:off x="7138670" y="5488305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人体组织的发育和再生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</p:spTree>
    <p:custDataLst>
      <p:tags r:id="rId1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9" name=""/>
        <p:cNvGrpSpPr/>
        <p:nvPr/>
      </p:nvGrpSpPr>
      <p:grpSpPr>
        <a:xfrm>
          <a:off x="0" y="0"/>
          <a:ext cx="0" cy="0"/>
        </a:xfrm>
      </p:grpSpPr>
      <p:sp>
        <p:nvSpPr>
          <p:cNvPr id="104911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单击此处添加章节标题</a:t>
            </a:r>
            <a:endParaRPr lang="zh-CN" altLang="en-US"/>
          </a:p>
        </p:txBody>
      </p:sp>
      <p:sp>
        <p:nvSpPr>
          <p:cNvPr id="104911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ONE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7" name=""/>
        <p:cNvGrpSpPr/>
        <p:nvPr/>
      </p:nvGrpSpPr>
      <p:grpSpPr>
        <a:xfrm>
          <a:off x="0" y="0"/>
          <a:ext cx="0" cy="0"/>
        </a:xfrm>
      </p:grpSpPr>
      <p:sp>
        <p:nvSpPr>
          <p:cNvPr id="104919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人体的基本组织类型</a:t>
            </a:r>
            <a:endParaRPr lang="zh-CN" altLang="en-US"/>
          </a:p>
        </p:txBody>
      </p:sp>
      <p:sp>
        <p:nvSpPr>
          <p:cNvPr id="104919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TWO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5" name=""/>
        <p:cNvGrpSpPr/>
        <p:nvPr/>
      </p:nvGrpSpPr>
      <p:grpSpPr>
        <a:xfrm>
          <a:off x="0" y="0"/>
          <a:ext cx="0" cy="0"/>
        </a:xfrm>
      </p:grpSpPr>
      <p:sp>
        <p:nvSpPr>
          <p:cNvPr id="10492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上皮组织</a:t>
            </a:r>
            <a:endParaRPr lang="zh-CN" altLang="en-US"/>
          </a:p>
        </p:txBody>
      </p:sp>
      <p:sp>
        <p:nvSpPr>
          <p:cNvPr id="1049280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82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84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86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88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90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92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94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96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98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00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02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04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06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08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0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2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4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6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定义：由上皮细胞和基膜组成的组织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8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例子：皮肤、呼吸道、消化道等部位的上皮组织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0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分类：单层上皮、复层上皮、变移上皮等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2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功能：保护、吸收、分泌、排泄等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3" name=""/>
        <p:cNvGrpSpPr/>
        <p:nvPr/>
      </p:nvGrpSpPr>
      <p:grpSpPr>
        <a:xfrm>
          <a:off x="0" y="0"/>
          <a:ext cx="0" cy="0"/>
        </a:xfrm>
      </p:grpSpPr>
      <p:sp>
        <p:nvSpPr>
          <p:cNvPr id="104935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结缔组织</a:t>
            </a:r>
            <a:endParaRPr lang="zh-CN" altLang="en-US"/>
          </a:p>
        </p:txBody>
      </p:sp>
      <p:sp>
        <p:nvSpPr>
          <p:cNvPr id="1049358" name="圆角矩形 26"/>
          <p:cNvSpPr/>
          <p:nvPr>
            <p:custDataLst>
              <p:tags r:id="rId2"/>
            </p:custDataLst>
          </p:nvPr>
        </p:nvSpPr>
        <p:spPr>
          <a:xfrm>
            <a:off x="838200" y="2008440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60" name="圆角矩形 28"/>
          <p:cNvSpPr/>
          <p:nvPr>
            <p:custDataLst>
              <p:tags r:id="rId3"/>
            </p:custDataLst>
          </p:nvPr>
        </p:nvSpPr>
        <p:spPr>
          <a:xfrm>
            <a:off x="840048" y="2008440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362" name="文本框 31"/>
          <p:cNvSpPr txBox="1"/>
          <p:nvPr>
            <p:custDataLst>
              <p:tags r:id="rId4"/>
            </p:custDataLst>
          </p:nvPr>
        </p:nvSpPr>
        <p:spPr>
          <a:xfrm>
            <a:off x="938002" y="2379311"/>
            <a:ext cx="1393537" cy="312344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功能：支持、连接、营养和保护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4" name="圆角矩形 29"/>
          <p:cNvSpPr/>
          <p:nvPr>
            <p:custDataLst>
              <p:tags r:id="rId5"/>
            </p:custDataLst>
          </p:nvPr>
        </p:nvSpPr>
        <p:spPr>
          <a:xfrm>
            <a:off x="2622938" y="2008440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66" name="圆角矩形 32"/>
          <p:cNvSpPr/>
          <p:nvPr>
            <p:custDataLst>
              <p:tags r:id="rId6"/>
            </p:custDataLst>
          </p:nvPr>
        </p:nvSpPr>
        <p:spPr>
          <a:xfrm>
            <a:off x="2624786" y="2008440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68" name="文本框 34"/>
          <p:cNvSpPr txBox="1"/>
          <p:nvPr>
            <p:custDataLst>
              <p:tags r:id="rId7"/>
            </p:custDataLst>
          </p:nvPr>
        </p:nvSpPr>
        <p:spPr>
          <a:xfrm>
            <a:off x="2722740" y="2379311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组成：细胞、纤维和基质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0" name="圆角矩形 3"/>
          <p:cNvSpPr/>
          <p:nvPr>
            <p:custDataLst>
              <p:tags r:id="rId8"/>
            </p:custDataLst>
          </p:nvPr>
        </p:nvSpPr>
        <p:spPr>
          <a:xfrm>
            <a:off x="4407676" y="2008440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72" name="圆角矩形 4"/>
          <p:cNvSpPr/>
          <p:nvPr>
            <p:custDataLst>
              <p:tags r:id="rId9"/>
            </p:custDataLst>
          </p:nvPr>
        </p:nvSpPr>
        <p:spPr>
          <a:xfrm>
            <a:off x="4409524" y="2008440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74" name="文本框 5"/>
          <p:cNvSpPr txBox="1"/>
          <p:nvPr>
            <p:custDataLst>
              <p:tags r:id="rId10"/>
            </p:custDataLst>
          </p:nvPr>
        </p:nvSpPr>
        <p:spPr>
          <a:xfrm>
            <a:off x="4507478" y="2379311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细胞类型：成纤维细胞、脂肪细胞、软骨细胞等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6" name="圆角矩形 8"/>
          <p:cNvSpPr/>
          <p:nvPr>
            <p:custDataLst>
              <p:tags r:id="rId11"/>
            </p:custDataLst>
          </p:nvPr>
        </p:nvSpPr>
        <p:spPr>
          <a:xfrm>
            <a:off x="6192414" y="2008440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78" name="圆角矩形 9"/>
          <p:cNvSpPr/>
          <p:nvPr>
            <p:custDataLst>
              <p:tags r:id="rId12"/>
            </p:custDataLst>
          </p:nvPr>
        </p:nvSpPr>
        <p:spPr>
          <a:xfrm>
            <a:off x="6194262" y="2008440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80" name="文本框 10"/>
          <p:cNvSpPr txBox="1"/>
          <p:nvPr>
            <p:custDataLst>
              <p:tags r:id="rId13"/>
            </p:custDataLst>
          </p:nvPr>
        </p:nvSpPr>
        <p:spPr>
          <a:xfrm>
            <a:off x="6292216" y="2379311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纤维类型：胶原纤维、弹性纤维、网状纤维等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2" name="圆角矩形 6"/>
          <p:cNvSpPr/>
          <p:nvPr>
            <p:custDataLst>
              <p:tags r:id="rId14"/>
            </p:custDataLst>
          </p:nvPr>
        </p:nvSpPr>
        <p:spPr>
          <a:xfrm>
            <a:off x="7977152" y="2009672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84" name="圆角矩形 7"/>
          <p:cNvSpPr/>
          <p:nvPr>
            <p:custDataLst>
              <p:tags r:id="rId15"/>
            </p:custDataLst>
          </p:nvPr>
        </p:nvSpPr>
        <p:spPr>
          <a:xfrm>
            <a:off x="7979000" y="2009672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86" name="文本框 11"/>
          <p:cNvSpPr txBox="1"/>
          <p:nvPr>
            <p:custDataLst>
              <p:tags r:id="rId16"/>
            </p:custDataLst>
          </p:nvPr>
        </p:nvSpPr>
        <p:spPr>
          <a:xfrm>
            <a:off x="8076954" y="2380543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基质类型：透明质酸、糖胺聚糖等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8" name="圆角矩形 16"/>
          <p:cNvSpPr/>
          <p:nvPr>
            <p:custDataLst>
              <p:tags r:id="rId17"/>
            </p:custDataLst>
          </p:nvPr>
        </p:nvSpPr>
        <p:spPr>
          <a:xfrm>
            <a:off x="9761890" y="2009672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90" name="圆角矩形 17"/>
          <p:cNvSpPr/>
          <p:nvPr>
            <p:custDataLst>
              <p:tags r:id="rId18"/>
            </p:custDataLst>
          </p:nvPr>
        </p:nvSpPr>
        <p:spPr>
          <a:xfrm>
            <a:off x="9763738" y="2009672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92" name="文本框 18"/>
          <p:cNvSpPr txBox="1"/>
          <p:nvPr>
            <p:custDataLst>
              <p:tags r:id="rId19"/>
            </p:custDataLst>
          </p:nvPr>
        </p:nvSpPr>
        <p:spPr>
          <a:xfrm>
            <a:off x="9861692" y="2380543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应用：医学、美容等领域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1" name=""/>
        <p:cNvGrpSpPr/>
        <p:nvPr/>
      </p:nvGrpSpPr>
      <p:grpSpPr>
        <a:xfrm>
          <a:off x="0" y="0"/>
          <a:ext cx="0" cy="0"/>
        </a:xfrm>
      </p:grpSpPr>
      <p:sp>
        <p:nvSpPr>
          <p:cNvPr id="104942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肌肉组织</a:t>
            </a:r>
            <a:endParaRPr lang="zh-CN" altLang="en-US"/>
          </a:p>
        </p:txBody>
      </p:sp>
      <p:sp>
        <p:nvSpPr>
          <p:cNvPr id="1049428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30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32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34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36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38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40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42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44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46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48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50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52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54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56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58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60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62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64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构成：主要由肌细胞组成，包括骨骼肌、心肌和平滑肌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6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平滑肌：位于内脏器官和血管壁，负责维持器官的位置和调节血流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8" name="正文"/>
          <p:cNvSpPr txBox="1"/>
          <p:nvPr>
            <p:custDataLst>
              <p:tags r:id="rId29"/>
            </p:custDataLst>
          </p:nvPr>
        </p:nvSpPr>
        <p:spPr>
          <a:xfrm>
            <a:off x="8155389" y="2675207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心肌：位于心脏，负责心脏的收缩和舒张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0" name="正文"/>
          <p:cNvSpPr txBox="1"/>
          <p:nvPr>
            <p:custDataLst>
              <p:tags r:id="rId30"/>
            </p:custDataLst>
          </p:nvPr>
        </p:nvSpPr>
        <p:spPr>
          <a:xfrm>
            <a:off x="1967825" y="2675207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功能：负责身体的运动、维持姿势和呼吸等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2" name="正文"/>
          <p:cNvSpPr txBox="1"/>
          <p:nvPr>
            <p:custDataLst>
              <p:tags r:id="rId31"/>
            </p:custDataLst>
          </p:nvPr>
        </p:nvSpPr>
        <p:spPr>
          <a:xfrm>
            <a:off x="643495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骨骼肌：附着在骨骼上，负责身体的运动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4" name="正文"/>
          <p:cNvSpPr txBox="1"/>
          <p:nvPr>
            <p:custDataLst>
              <p:tags r:id="rId32"/>
            </p:custDataLst>
          </p:nvPr>
        </p:nvSpPr>
        <p:spPr>
          <a:xfrm>
            <a:off x="3688263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分类：骨骼肌、心肌和平滑肌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9" name=""/>
        <p:cNvGrpSpPr/>
        <p:nvPr/>
      </p:nvGrpSpPr>
      <p:grpSpPr>
        <a:xfrm>
          <a:off x="0" y="0"/>
          <a:ext cx="0" cy="0"/>
        </a:xfrm>
      </p:grpSpPr>
      <p:sp>
        <p:nvSpPr>
          <p:cNvPr id="10495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神经组织</a:t>
            </a:r>
            <a:endParaRPr lang="zh-CN" altLang="en-US"/>
          </a:p>
        </p:txBody>
      </p:sp>
      <p:sp>
        <p:nvSpPr>
          <p:cNvPr id="104951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1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14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16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1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2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22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24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2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神经组织是人体的基本组织之一，负责传递信息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2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神经元是神经组织的基本单位，负责传递信息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3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3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34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36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3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4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42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44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4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神经胶质细胞是神经组织的辅助细胞，负责支持、保护和营养神经元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4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神经组织由神经元和神经胶质细胞组成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7" name=""/>
        <p:cNvGrpSpPr/>
        <p:nvPr/>
      </p:nvGrpSpPr>
      <p:grpSpPr>
        <a:xfrm>
          <a:off x="0" y="0"/>
          <a:ext cx="0" cy="0"/>
        </a:xfrm>
      </p:grpSpPr>
      <p:sp>
        <p:nvSpPr>
          <p:cNvPr id="104958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各组织的特点和功能</a:t>
            </a:r>
            <a:endParaRPr lang="zh-CN" altLang="en-US"/>
          </a:p>
        </p:txBody>
      </p:sp>
      <p:sp>
        <p:nvSpPr>
          <p:cNvPr id="104958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THREE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5" name=""/>
        <p:cNvGrpSpPr/>
        <p:nvPr/>
      </p:nvGrpSpPr>
      <p:grpSpPr>
        <a:xfrm>
          <a:off x="0" y="0"/>
          <a:ext cx="0" cy="0"/>
        </a:xfrm>
      </p:grpSpPr>
      <p:sp>
        <p:nvSpPr>
          <p:cNvPr id="104966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上皮组织的特点和功能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3" name=""/>
        <p:cNvGrpSpPr/>
        <p:nvPr/>
      </p:nvGrpSpPr>
      <p:grpSpPr>
        <a:xfrm>
          <a:off x="0" y="0"/>
          <a:ext cx="0" cy="0"/>
        </a:xfrm>
      </p:grpSpPr>
      <p:sp>
        <p:nvSpPr>
          <p:cNvPr id="104969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结缔组织的特点和功能</a:t>
            </a:r>
            <a:endParaRPr lang="zh-CN" altLang="en-US"/>
          </a:p>
        </p:txBody>
      </p:sp>
      <p:sp>
        <p:nvSpPr>
          <p:cNvPr id="1049698" name="正文"/>
          <p:cNvSpPr txBox="1"/>
          <p:nvPr>
            <p:custDataLst>
              <p:tags r:id="rId2"/>
            </p:custDataLst>
          </p:nvPr>
        </p:nvSpPr>
        <p:spPr>
          <a:xfrm>
            <a:off x="3314423" y="1364400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特点：由细胞和细胞间质组成，细胞间质包括纤维、基质和组织液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00" name="正文"/>
          <p:cNvSpPr txBox="1"/>
          <p:nvPr>
            <p:custDataLst>
              <p:tags r:id="rId3"/>
            </p:custDataLst>
          </p:nvPr>
        </p:nvSpPr>
        <p:spPr>
          <a:xfrm>
            <a:off x="3314423" y="2179951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功能：支持、连接、营养和保护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02" name="正文"/>
          <p:cNvSpPr txBox="1"/>
          <p:nvPr>
            <p:custDataLst>
              <p:tags r:id="rId4"/>
            </p:custDataLst>
          </p:nvPr>
        </p:nvSpPr>
        <p:spPr>
          <a:xfrm>
            <a:off x="3314423" y="2995501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细胞类型：成纤维细胞、脂肪细胞、软骨细胞、骨细胞等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04" name="正文"/>
          <p:cNvSpPr txBox="1"/>
          <p:nvPr>
            <p:custDataLst>
              <p:tags r:id="rId5"/>
            </p:custDataLst>
          </p:nvPr>
        </p:nvSpPr>
        <p:spPr>
          <a:xfrm>
            <a:off x="3314423" y="3811052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组织液：为细胞提供营养和代谢废物的运输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06" name="正文"/>
          <p:cNvSpPr txBox="1"/>
          <p:nvPr>
            <p:custDataLst>
              <p:tags r:id="rId6"/>
            </p:custDataLst>
          </p:nvPr>
        </p:nvSpPr>
        <p:spPr>
          <a:xfrm>
            <a:off x="3314423" y="4626603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纤维：包括胶原纤维、弹性纤维和网状纤维，具有支持和连接作用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08" name="正文"/>
          <p:cNvSpPr txBox="1"/>
          <p:nvPr>
            <p:custDataLst>
              <p:tags r:id="rId7"/>
            </p:custDataLst>
          </p:nvPr>
        </p:nvSpPr>
        <p:spPr>
          <a:xfrm>
            <a:off x="3314423" y="5442154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基质：包括蛋白质、糖类和水分，具有营养和保护作用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/>
        <p:cNvGrpSpPr/>
        <p:nvPr/>
      </p:nvGrpSpPr>
      <p:grpSpPr>
        <a:xfrm>
          <a:off x="0" y="0"/>
          <a:ext cx="0" cy="0"/>
        </a:xfrm>
      </p:grpSpPr>
      <p:sp>
        <p:nvSpPr>
          <p:cNvPr id="104974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肌肉组织的特点和功能</a:t>
            </a:r>
            <a:endParaRPr lang="zh-CN" altLang="en-US"/>
          </a:p>
        </p:txBody>
      </p:sp>
      <p:sp>
        <p:nvSpPr>
          <p:cNvPr id="1049744" name="圆角矩形 3"/>
          <p:cNvSpPr/>
          <p:nvPr>
            <p:custDataLst>
              <p:tags r:id="rId2"/>
            </p:custDataLst>
          </p:nvPr>
        </p:nvSpPr>
        <p:spPr>
          <a:xfrm rot="16200000">
            <a:off x="5702418" y="-2489057"/>
            <a:ext cx="787164" cy="1051529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46" name="圆角矩形 4"/>
          <p:cNvSpPr/>
          <p:nvPr>
            <p:custDataLst>
              <p:tags r:id="rId3"/>
            </p:custDataLst>
          </p:nvPr>
        </p:nvSpPr>
        <p:spPr>
          <a:xfrm rot="16200000">
            <a:off x="514912" y="2699097"/>
            <a:ext cx="785868" cy="1387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748" name="圆角矩形 5"/>
          <p:cNvSpPr/>
          <p:nvPr>
            <p:custDataLst>
              <p:tags r:id="rId4"/>
            </p:custDataLst>
          </p:nvPr>
        </p:nvSpPr>
        <p:spPr>
          <a:xfrm rot="16200000">
            <a:off x="5702418" y="-3491314"/>
            <a:ext cx="787164" cy="1051453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50" name="圆角矩形 6"/>
          <p:cNvSpPr/>
          <p:nvPr>
            <p:custDataLst>
              <p:tags r:id="rId5"/>
            </p:custDataLst>
          </p:nvPr>
        </p:nvSpPr>
        <p:spPr>
          <a:xfrm rot="16200000">
            <a:off x="514912" y="1696192"/>
            <a:ext cx="785868" cy="1387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752" name="圆角矩形 11"/>
          <p:cNvSpPr/>
          <p:nvPr>
            <p:custDataLst>
              <p:tags r:id="rId6"/>
            </p:custDataLst>
          </p:nvPr>
        </p:nvSpPr>
        <p:spPr>
          <a:xfrm rot="16200000">
            <a:off x="5702418" y="-483895"/>
            <a:ext cx="787164" cy="1051529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54" name="圆角矩形 12"/>
          <p:cNvSpPr/>
          <p:nvPr>
            <p:custDataLst>
              <p:tags r:id="rId7"/>
            </p:custDataLst>
          </p:nvPr>
        </p:nvSpPr>
        <p:spPr>
          <a:xfrm rot="16200000">
            <a:off x="514912" y="4704259"/>
            <a:ext cx="785868" cy="1387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756" name="圆角矩形 9"/>
          <p:cNvSpPr/>
          <p:nvPr>
            <p:custDataLst>
              <p:tags r:id="rId8"/>
            </p:custDataLst>
          </p:nvPr>
        </p:nvSpPr>
        <p:spPr>
          <a:xfrm rot="16200000">
            <a:off x="5702418" y="-1486152"/>
            <a:ext cx="787164" cy="1051453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58" name="圆角矩形 10"/>
          <p:cNvSpPr/>
          <p:nvPr>
            <p:custDataLst>
              <p:tags r:id="rId9"/>
            </p:custDataLst>
          </p:nvPr>
        </p:nvSpPr>
        <p:spPr>
          <a:xfrm rot="16200000">
            <a:off x="514912" y="3701354"/>
            <a:ext cx="785868" cy="1387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760" name="圆角矩形 7"/>
          <p:cNvSpPr/>
          <p:nvPr>
            <p:custDataLst>
              <p:tags r:id="rId10"/>
            </p:custDataLst>
          </p:nvPr>
        </p:nvSpPr>
        <p:spPr>
          <a:xfrm rot="16200000">
            <a:off x="5702418" y="517714"/>
            <a:ext cx="787164" cy="1051529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62" name="圆角矩形 8"/>
          <p:cNvSpPr/>
          <p:nvPr>
            <p:custDataLst>
              <p:tags r:id="rId11"/>
            </p:custDataLst>
          </p:nvPr>
        </p:nvSpPr>
        <p:spPr>
          <a:xfrm rot="16200000">
            <a:off x="514912" y="5705868"/>
            <a:ext cx="785868" cy="1387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764" name="文本框 14"/>
          <p:cNvSpPr txBox="1"/>
          <p:nvPr>
            <p:custDataLst>
              <p:tags r:id="rId12"/>
            </p:custDataLst>
          </p:nvPr>
        </p:nvSpPr>
        <p:spPr>
          <a:xfrm>
            <a:off x="1280048" y="5383228"/>
            <a:ext cx="10073027" cy="78651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营养：需要蛋白质、维生素、矿物质等营养物质来维持其正常功能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766" name="文本框 15"/>
          <p:cNvSpPr txBox="1"/>
          <p:nvPr>
            <p:custDataLst>
              <p:tags r:id="rId13"/>
            </p:custDataLst>
          </p:nvPr>
        </p:nvSpPr>
        <p:spPr>
          <a:xfrm>
            <a:off x="1280696" y="3377418"/>
            <a:ext cx="10073027" cy="787164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功能：维持人体姿势，完成各种动作，参与呼吸、消化等生理活动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768" name="文本框 16"/>
          <p:cNvSpPr txBox="1"/>
          <p:nvPr>
            <p:custDataLst>
              <p:tags r:id="rId14"/>
            </p:custDataLst>
          </p:nvPr>
        </p:nvSpPr>
        <p:spPr>
          <a:xfrm>
            <a:off x="1280048" y="4380971"/>
            <a:ext cx="10073027" cy="78651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分类：根据结构和功能不同，可分为骨骼肌、心肌和平滑肌等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770" name="文本框 17"/>
          <p:cNvSpPr txBox="1"/>
          <p:nvPr>
            <p:custDataLst>
              <p:tags r:id="rId15"/>
            </p:custDataLst>
          </p:nvPr>
        </p:nvSpPr>
        <p:spPr>
          <a:xfrm>
            <a:off x="1280696" y="1372256"/>
            <a:ext cx="10073027" cy="787164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构成：主要由肌细胞组成，肌细胞又称为肌纤维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772" name="文本框 18"/>
          <p:cNvSpPr txBox="1"/>
          <p:nvPr>
            <p:custDataLst>
              <p:tags r:id="rId16"/>
            </p:custDataLst>
          </p:nvPr>
        </p:nvSpPr>
        <p:spPr>
          <a:xfrm>
            <a:off x="1280048" y="2375809"/>
            <a:ext cx="10073027" cy="78651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特点：具有收缩和舒张的能力，是人体运动的主要动力来源</a:t>
            </a:r>
            <a:endParaRPr lang="zh-CN" altLang="en-US" sz="20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9" name=""/>
        <p:cNvGrpSpPr/>
        <p:nvPr/>
      </p:nvGrpSpPr>
      <p:grpSpPr>
        <a:xfrm>
          <a:off x="0" y="0"/>
          <a:ext cx="0" cy="0"/>
        </a:xfrm>
      </p:grpSpPr>
      <p:sp>
        <p:nvSpPr>
          <p:cNvPr id="104980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神经组织的特点和功能</a:t>
            </a:r>
            <a:endParaRPr lang="zh-CN" altLang="en-US"/>
          </a:p>
        </p:txBody>
      </p:sp>
      <p:sp>
        <p:nvSpPr>
          <p:cNvPr id="1049808" name="矩形 31"/>
          <p:cNvSpPr/>
          <p:nvPr>
            <p:custDataLst>
              <p:tags r:id="rId2"/>
            </p:custDataLst>
          </p:nvPr>
        </p:nvSpPr>
        <p:spPr>
          <a:xfrm>
            <a:off x="3822005" y="1364400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组成：由神经元和神经胶质细胞组成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10" name="矩形 4"/>
          <p:cNvSpPr/>
          <p:nvPr>
            <p:custDataLst>
              <p:tags r:id="rId3"/>
            </p:custDataLst>
          </p:nvPr>
        </p:nvSpPr>
        <p:spPr>
          <a:xfrm>
            <a:off x="3822005" y="2186752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功能：传递信息，控制身体活动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12" name="矩形 5"/>
          <p:cNvSpPr/>
          <p:nvPr>
            <p:custDataLst>
              <p:tags r:id="rId4"/>
            </p:custDataLst>
          </p:nvPr>
        </p:nvSpPr>
        <p:spPr>
          <a:xfrm>
            <a:off x="3822005" y="3009105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特点：具有高度特异性和可塑性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14" name="矩形 7"/>
          <p:cNvSpPr/>
          <p:nvPr>
            <p:custDataLst>
              <p:tags r:id="rId5"/>
            </p:custDataLst>
          </p:nvPr>
        </p:nvSpPr>
        <p:spPr>
          <a:xfrm>
            <a:off x="3822005" y="3831457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神经元：负责接收、处理和传递信息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16" name="矩形 3"/>
          <p:cNvSpPr/>
          <p:nvPr>
            <p:custDataLst>
              <p:tags r:id="rId6"/>
            </p:custDataLst>
          </p:nvPr>
        </p:nvSpPr>
        <p:spPr>
          <a:xfrm>
            <a:off x="3822005" y="4653810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神经胶质细胞：支持、保护和营养神经元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18" name="矩形 6"/>
          <p:cNvSpPr/>
          <p:nvPr>
            <p:custDataLst>
              <p:tags r:id="rId7"/>
            </p:custDataLst>
          </p:nvPr>
        </p:nvSpPr>
        <p:spPr>
          <a:xfrm>
            <a:off x="3822005" y="5476162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神经组织在身体各部位都有分布，形成复杂的神经网络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https://d.book118.com/858034102134006023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6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8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  <p:tag name="KSO_WM_UNIT_NOCLEAR" val="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 标题内容"/>
  <p:tag name="KSO_WM_UNIT_TYPE" val="a"/>
  <p:tag name="KSO_WM_UNIT_VALUE" val="30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1"/>
  <p:tag name="KSO_WM_UNIT_INDEX" val="1"/>
  <p:tag name="KSO_WM_UNIT_LAYERLEVEL" val="1"/>
  <p:tag name="KSO_WM_UNIT_NOCLEAR" val="0"/>
  <p:tag name="KSO_WM_UNIT_PRESET_TEXT" val="汇报时间：20XX/XX/XX"/>
  <p:tag name="KSO_WM_UNIT_SUBTYPE" val="c"/>
  <p:tag name="KSO_WM_UNIT_TYPE" val="f"/>
  <p:tag name="KSO_WM_UNIT_VALUE" val="8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SLIDE_ID" val="custom20230979_1"/>
  <p:tag name="KSO_WM_SLIDE_INDEX" val="1"/>
  <p:tag name="KSO_WM_SLIDE_ITEM_CNT" val="0"/>
  <p:tag name="KSO_WM_SLIDE_LAYOUT" val="a_f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i*1_1_1"/>
  <p:tag name="KSO_WM_UNIT_INDEX" val="1_1_1"/>
  <p:tag name="KSO_WM_UNIT_LAYERLEVEL" val="1_1_1"/>
  <p:tag name="KSO_WM_UNIT_PRESET_TEXT" val="1"/>
  <p:tag name="KSO_WM_UNIT_SUBTYPE" val="d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i*1_2_1"/>
  <p:tag name="KSO_WM_UNIT_INDEX" val="1_2_1"/>
  <p:tag name="KSO_WM_UNIT_LAYERLEVEL" val="1_1_1"/>
  <p:tag name="KSO_WM_UNIT_PRESET_TEXT" val="2"/>
  <p:tag name="KSO_WM_UNIT_SUBTYPE" val="d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i*1_3_1"/>
  <p:tag name="KSO_WM_UNIT_INDEX" val="1_3_1"/>
  <p:tag name="KSO_WM_UNIT_LAYERLEVEL" val="1_1_1"/>
  <p:tag name="KSO_WM_UNIT_PRESET_TEXT" val="3"/>
  <p:tag name="KSO_WM_UNIT_SUBTYPE" val="d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i*1_4_1"/>
  <p:tag name="KSO_WM_UNIT_INDEX" val="1_4_1"/>
  <p:tag name="KSO_WM_UNIT_LAYERLEVEL" val="1_1_1"/>
  <p:tag name="KSO_WM_UNIT_PRESET_TEXT" val="4"/>
  <p:tag name="KSO_WM_UNIT_SUBTYPE" val="d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i*1_5_1"/>
  <p:tag name="KSO_WM_UNIT_INDEX" val="1_5_1"/>
  <p:tag name="KSO_WM_UNIT_LAYERLEVEL" val="1_1_1"/>
  <p:tag name="KSO_WM_UNIT_PRESET_TEXT" val="5"/>
  <p:tag name="KSO_WM_UNIT_SUBTYPE" val="d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5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79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3"/>
</p:tagLst>
</file>

<file path=ppt/tags/tag153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3"/>
</p:tagLst>
</file>

<file path=ppt/tags/tag156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1_1"/>
  <p:tag name="KSO_WM_UNIT_INDEX" val="1_1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1_2"/>
  <p:tag name="KSO_WM_UNIT_INDEX" val="1_1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1_1"/>
  <p:tag name="KSO_WM_UNIT_INDEX" val="1_1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2_1"/>
  <p:tag name="KSO_WM_UNIT_INDEX" val="1_2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2_2"/>
  <p:tag name="KSO_WM_UNIT_INDEX" val="1_2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2_1"/>
  <p:tag name="KSO_WM_UNIT_INDEX" val="1_2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3_1"/>
  <p:tag name="KSO_WM_UNIT_INDEX" val="1_3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3_2"/>
  <p:tag name="KSO_WM_UNIT_INDEX" val="1_3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3_1"/>
  <p:tag name="KSO_WM_UNIT_INDEX" val="1_3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4_1"/>
  <p:tag name="KSO_WM_UNIT_INDEX" val="1_4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4_2"/>
  <p:tag name="KSO_WM_UNIT_INDEX" val="1_4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4_1"/>
  <p:tag name="KSO_WM_UNIT_INDEX" val="1_4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5_1"/>
  <p:tag name="KSO_WM_UNIT_INDEX" val="1_5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5_2"/>
  <p:tag name="KSO_WM_UNIT_INDEX" val="1_5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5_1"/>
  <p:tag name="KSO_WM_UNIT_INDEX" val="1_5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6_1"/>
  <p:tag name="KSO_WM_UNIT_INDEX" val="1_6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6_2"/>
  <p:tag name="KSO_WM_UNIT_INDEX" val="1_6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6_1"/>
  <p:tag name="KSO_WM_UNIT_INDEX" val="1_6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"/>
  <p:tag name="KSO_WM_UNIT_INDEX" val="1_1"/>
  <p:tag name="KSO_WM_UNIT_LAYERLEVEL" val="1_1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"/>
  <p:tag name="KSO_WM_UNIT_INDEX" val="1_2"/>
  <p:tag name="KSO_WM_UNIT_LAYERLEVEL" val="1_1"/>
  <p:tag name="KSO_WM_UNIT_LINE_FORE_SCHEMECOLOR_INDEX" val="5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3"/>
  <p:tag name="KSO_WM_UNIT_INDEX" val="1_3"/>
  <p:tag name="KSO_WM_UNIT_LAYERLEVEL" val="1_1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4"/>
  <p:tag name="KSO_WM_UNIT_INDEX" val="1_4"/>
  <p:tag name="KSO_WM_UNIT_LAYERLEVEL" val="1_1"/>
  <p:tag name="KSO_WM_UNIT_LINE_FORE_SCHEMECOLOR_INDEX" val="5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5"/>
  <p:tag name="KSO_WM_UNIT_INDEX" val="1_5"/>
  <p:tag name="KSO_WM_UNIT_LAYERLEVEL" val="1_1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6"/>
  <p:tag name="KSO_WM_UNIT_INDEX" val="1_6"/>
  <p:tag name="KSO_WM_UNIT_LAYERLEVEL" val="1_1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7"/>
  <p:tag name="KSO_WM_UNIT_INDEX" val="1_7"/>
  <p:tag name="KSO_WM_UNIT_LAYERLEVEL" val="1_1"/>
  <p:tag name="KSO_WM_UNIT_LINE_FORE_SCHEMECOLOR_INDEX" val="5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8"/>
  <p:tag name="KSO_WM_UNIT_INDEX" val="1_8"/>
  <p:tag name="KSO_WM_UNIT_LAYERLEVEL" val="1_1"/>
  <p:tag name="KSO_WM_UNIT_LINE_FORE_SCHEMECOLOR_INDEX" val="5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9"/>
  <p:tag name="KSO_WM_UNIT_INDEX" val="1_9"/>
  <p:tag name="KSO_WM_UNIT_LAYERLEVEL" val="1_1"/>
  <p:tag name="KSO_WM_UNIT_LINE_FORE_SCHEMECOLOR_INDEX" val="5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0"/>
  <p:tag name="KSO_WM_UNIT_INDEX" val="1_10"/>
  <p:tag name="KSO_WM_UNIT_LAYERLEVEL" val="1_1"/>
  <p:tag name="KSO_WM_UNIT_TYPE" val="l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1"/>
  <p:tag name="KSO_WM_UNIT_INDEX" val="1_11"/>
  <p:tag name="KSO_WM_UNIT_LAYERLEVEL" val="1_1"/>
  <p:tag name="KSO_WM_UNIT_LINE_FORE_SCHEMECOLOR_INDEX" val="5"/>
  <p:tag name="KSO_WM_UNIT_TYPE" val="l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2"/>
  <p:tag name="KSO_WM_UNIT_INDEX" val="1_12"/>
  <p:tag name="KSO_WM_UNIT_LAYERLEVEL" val="1_1"/>
  <p:tag name="KSO_WM_UNIT_TYPE" val="l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3"/>
  <p:tag name="KSO_WM_UNIT_INDEX" val="1_13"/>
  <p:tag name="KSO_WM_UNIT_LAYERLEVEL" val="1_1"/>
  <p:tag name="KSO_WM_UNIT_TYPE" val="l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4"/>
  <p:tag name="KSO_WM_UNIT_INDEX" val="1_14"/>
  <p:tag name="KSO_WM_UNIT_LAYERLEVEL" val="1_1"/>
  <p:tag name="KSO_WM_UNIT_LINE_FORE_SCHEMECOLOR_INDEX" val="5"/>
  <p:tag name="KSO_WM_UNIT_TYPE" val="l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5"/>
  <p:tag name="KSO_WM_UNIT_INDEX" val="1_15"/>
  <p:tag name="KSO_WM_UNIT_LAYERLEVEL" val="1_1"/>
  <p:tag name="KSO_WM_UNIT_LINE_FORE_SCHEMECOLOR_INDEX" val="5"/>
  <p:tag name="KSO_WM_UNIT_TYPE" val="l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6"/>
  <p:tag name="KSO_WM_UNIT_INDEX" val="1_16"/>
  <p:tag name="KSO_WM_UNIT_LAYERLEVEL" val="1_1"/>
  <p:tag name="KSO_WM_UNIT_LINE_FORE_SCHEMECOLOR_INDEX" val="5"/>
  <p:tag name="KSO_WM_UNIT_TYPE" val="l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7"/>
  <p:tag name="KSO_WM_UNIT_INDEX" val="1_17"/>
  <p:tag name="KSO_WM_UNIT_LAYERLEVEL" val="1_1"/>
  <p:tag name="KSO_WM_UNIT_TYPE" val="l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8"/>
  <p:tag name="KSO_WM_UNIT_INDEX" val="1_18"/>
  <p:tag name="KSO_WM_UNIT_LAYERLEVEL" val="1_1"/>
  <p:tag name="KSO_WM_UNIT_LINE_FORE_SCHEMECOLOR_INDEX" val="5"/>
  <p:tag name="KSO_WM_UNIT_TYPE" val="l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9"/>
  <p:tag name="KSO_WM_UNIT_INDEX" val="1_19"/>
  <p:tag name="KSO_WM_UNIT_LAYERLEVEL" val="1_1"/>
  <p:tag name="KSO_WM_UNIT_TYPE" val="l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0"/>
  <p:tag name="KSO_WM_UNIT_INDEX" val="1_20"/>
  <p:tag name="KSO_WM_UNIT_LAYERLEVEL" val="1_1"/>
  <p:tag name="KSO_WM_UNIT_LINE_FORE_SCHEMECOLOR_INDEX" val="5"/>
  <p:tag name="KSO_WM_UNIT_TYPE" val="l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1"/>
  <p:tag name="KSO_WM_UNIT_INDEX" val="1_21"/>
  <p:tag name="KSO_WM_UNIT_LAYERLEVEL" val="1_1"/>
  <p:tag name="KSO_WM_UNIT_TYPE" val="l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2"/>
  <p:tag name="KSO_WM_UNIT_INDEX" val="1_22"/>
  <p:tag name="KSO_WM_UNIT_LAYERLEVEL" val="1_1"/>
  <p:tag name="KSO_WM_UNIT_TYPE" val="l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3"/>
  <p:tag name="KSO_WM_UNIT_INDEX" val="1_23"/>
  <p:tag name="KSO_WM_UNIT_LAYERLEVEL" val="1_1"/>
  <p:tag name="KSO_WM_UNIT_TYPE" val="l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4"/>
  <p:tag name="KSO_WM_UNIT_INDEX" val="1_24"/>
  <p:tag name="KSO_WM_UNIT_LAYERLEVEL" val="1_1"/>
  <p:tag name="KSO_WM_UNIT_TYPE" val="l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5"/>
  <p:tag name="KSO_WM_UNIT_INDEX" val="1_25"/>
  <p:tag name="KSO_WM_UNIT_LAYERLEVEL" val="1_1"/>
  <p:tag name="KSO_WM_UNIT_TYPE" val="l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6_1"/>
  <p:tag name="KSO_WM_UNIT_INDEX" val="1_6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5_1"/>
  <p:tag name="KSO_WM_UNIT_INDEX" val="1_5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3"/>
</p:tagLst>
</file>

<file path=ppt/tags/tag257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5_1"/>
  <p:tag name="KSO_WM_UNIT_INDEX" val="1_5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6_1"/>
  <p:tag name="KSO_WM_UNIT_INDEX" val="1_6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2_1"/>
  <p:tag name="KSO_WM_UNIT_INDEX" val="1_2_1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2_2"/>
  <p:tag name="KSO_WM_UNIT_INDEX" val="1_2_2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1_1"/>
  <p:tag name="KSO_WM_UNIT_INDEX" val="1_1_1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1_2"/>
  <p:tag name="KSO_WM_UNIT_INDEX" val="1_1_2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4_1"/>
  <p:tag name="KSO_WM_UNIT_INDEX" val="1_4_1"/>
  <p:tag name="KSO_WM_UNIT_LAYERLEVEL" val="1_1_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4_2"/>
  <p:tag name="KSO_WM_UNIT_INDEX" val="1_4_2"/>
  <p:tag name="KSO_WM_UNIT_LAYERLEVEL" val="1_1_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3_1"/>
  <p:tag name="KSO_WM_UNIT_INDEX" val="1_3_1"/>
  <p:tag name="KSO_WM_UNIT_LAYERLEVEL" val="1_1_1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3_2"/>
  <p:tag name="KSO_WM_UNIT_INDEX" val="1_3_2"/>
  <p:tag name="KSO_WM_UNIT_LAYERLEVEL" val="1_1_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5_1"/>
  <p:tag name="KSO_WM_UNIT_INDEX" val="1_5_1"/>
  <p:tag name="KSO_WM_UNIT_LAYERLEVEL" val="1_1_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5_2"/>
  <p:tag name="KSO_WM_UNIT_INDEX" val="1_5_2"/>
  <p:tag name="KSO_WM_UNIT_LAYERLEVEL" val="1_1_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5_1"/>
  <p:tag name="KSO_WM_UNIT_INDEX" val="1_5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6_1"/>
  <p:tag name="KSO_WM_UNIT_INDEX" val="1_6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8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43">
      <a:dk1>
        <a:sysClr val="windowText" lastClr="000000"/>
      </a:dk1>
      <a:lt1>
        <a:sysClr val="window" lastClr="FFFFFF"/>
      </a:lt1>
      <a:dk2>
        <a:srgbClr val="1E3643"/>
      </a:dk2>
      <a:lt2>
        <a:srgbClr val="EAFCFB"/>
      </a:lt2>
      <a:accent1>
        <a:srgbClr val="20DAD6"/>
      </a:accent1>
      <a:accent2>
        <a:srgbClr val="43AFB6"/>
      </a:accent2>
      <a:accent3>
        <a:srgbClr val="3F8297"/>
      </a:accent3>
      <a:accent4>
        <a:srgbClr val="3D6C87"/>
      </a:accent4>
      <a:accent5>
        <a:srgbClr val="FFC961"/>
      </a:accent5>
      <a:accent6>
        <a:srgbClr val="FF9845"/>
      </a:accent6>
      <a:hlink>
        <a:srgbClr val="0026E5"/>
      </a:hlink>
      <a:folHlink>
        <a:srgbClr val="7E1FAD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4">
              <a:alpha val="5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smtClean="0">
            <a:solidFill>
              <a:schemeClr val="accent4"/>
            </a:solidFill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微软雅黑</vt:lpstr>
      <vt:lpstr>宋体</vt:lpstr>
      <vt:lpstr>Wingdings</vt:lpstr>
      <vt:lpstr>Office Theme</vt:lpstr>
      <vt:lpstr>人体的基本组织</vt:lpstr>
      <vt:lpstr>目录</vt:lpstr>
      <vt:lpstr>单击此处添加章节标题</vt:lpstr>
      <vt:lpstr>人体的基本组织类型</vt:lpstr>
      <vt:lpstr>上皮组织</vt:lpstr>
      <vt:lpstr>结缔组织</vt:lpstr>
      <vt:lpstr>肌肉组织</vt:lpstr>
      <vt:lpstr>神经组织</vt:lpstr>
      <vt:lpstr>各组织的特点和功能</vt:lpstr>
      <vt:lpstr>上皮组织的特点和功能</vt:lpstr>
      <vt:lpstr>结缔组织的特点和功能</vt:lpstr>
      <vt:lpstr>肌肉组织的特点和功能</vt:lpstr>
      <vt:lpstr>神经组织的特点和功能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2024-08-30T17:00:11.954</cp:lastPrinted>
  <dcterms:created xsi:type="dcterms:W3CDTF">2024-08-30T09:00:11Z</dcterms:created>
  <dcterms:modified xsi:type="dcterms:W3CDTF">2024-08-30T09:00:14Z</dcterms:modified>
</cp:coreProperties>
</file>