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FCE95-CABC-4057-B4DB-56066D6AC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06C70-B785-4905-BC45-34CB81142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865E8-F3E7-4120-B82F-484256625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B21FE-D6BD-4470-9C81-9E49BAB6D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897A9B-EC64-4BDA-9ACC-E0F4B4FCA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51CEE3-1387-417B-8BA4-0695205D5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C00636-3F27-4496-B0E8-EF2E9A757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CC65AC-1914-47D7-B317-7C9B9E4A2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EDBA6-5EDC-43D8-ABE4-9CC2DCD2C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1B0A8-F9D6-4615-B72E-6AEC1573D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BBD09-9953-46E3-BAD2-91CF460E1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3504000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《典型的复杂反应》ppt课件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典型的复杂反应概述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典型的复杂反应实例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实验操作与注意事项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化学反应是物质变化的基础，而典型的复杂反应则是化学反应中的重要类型之一。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在本课件中，我们将介绍一些典型的复杂反应，包括燃烧反应、酸碱中和反应、氧化还原反应等。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644" b="1364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通过学习这些典型的复杂反应，学生可以更好地理解化学反应的本质和规律，为后续的学习打下坚实的基础。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掌握典型复杂反应的基本概念和原理。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了解不同类型复杂反应的特点和规律。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能够运用所学知识解决实际问题，培养分析和解决问题的能力。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典型的复杂反应概述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92" r="19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典型的复杂反应是指在化学反应中，涉及多个步骤和中间产物的反应，其特点包括反应速率较慢、需要特定的反应条件和催化剂等。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典型的复杂反应通常涉及多个化学键的断裂和形成，需要经过多个中间步骤，因此反应速率较慢。这些反应通常需要特定的反应条件，如温度、压力、溶剂等，以及催化剂的参与，以促进反应的进行。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典型的复杂反应包括加成反应、消除反应、氧化还原反应、重排反应等。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成反应是一种常见的复杂反应，涉及两个或多个分子结合在一起形成新的分子。消除反应则涉及一个分子的某一基团被去除，形成新的化合物。氧化还原反应是电子在分子间的转移，涉及到氧化剂和还原剂的参与。重排反应则涉及分子内部的重排，形成新的化合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反应类型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188" r="17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典型的复杂反应机理包括亲核反应、亲电反应、自由基反应等。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核反应是试剂向底物中的负电区域进攻的反应，通常需要催化剂的参与。亲电反应则是试剂向底物中的正电区域进攻的反应，也通常需要催化剂的参与。自由基反应则是自由基参与的反应，其特点是反应速率快，不需催化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反应机理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典型的复杂反应实例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烷烃的氧化反应是常见的化学反应类型，通过氧化反应可以生成醇、醛、酮等化合物。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烷烃的氧化反应是指将烷烃中的氢原子替换为氧原子的过程。在氧气的作用下，烷烃中的氢原子被氧化成羟基或羧基，生成醇或酸。例如，甲烷在氧气的作用下可以生成甲醛。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75" r="17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烷烃的氧化反应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https://d.book118.com/858035040005006030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2024-09-06T04:18:14.128</cp:lastPrinted>
  <dcterms:created xsi:type="dcterms:W3CDTF">2024-09-05T20:18:14Z</dcterms:created>
  <dcterms:modified xsi:type="dcterms:W3CDTF">2024-09-05T20:18:15Z</dcterms:modified>
</cp:coreProperties>
</file>