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7EA1B-FEDA-4D39-95EB-65B107DBB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10D02-F109-4658-90E5-E3FA83EDF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37BDCF-1CAB-491A-AFEB-548F80DCC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9AE8C5-3BDF-418D-9449-165420C0E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2B73FE-55E9-49DD-9946-411579A3A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1AB966-450F-4755-B503-284CF78FA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185E6B-8E5A-4591-84D0-FB5CF86C6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80400F-9B18-4073-817B-A1E785A73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92E35F-94D6-4A32-9D4A-80D125196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FB61C8-DB4B-4F90-9C6E-AEB086B13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8467F-E5A8-409D-9FB9-D8C9DB92E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400301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交换和生成树协议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交换和生成树协议概述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生成树协议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交换技术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交换和生成树协议的实现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交换和生成树协议的未来发展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交换和生成树协议概述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交换和生成树协议的定义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交换和生成树协议是一种网络协议，用于在数据通信网络中实现路径冗余和负载均衡，同时避免环路产生。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它通过构建一棵生成树，将网络中的节点和链路进行逻辑上的选择和剪裁，以达到上述目的。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交换和生成树协议广泛应用于企业网络、园区网、城域网以及数据中心网络等场景，为这些场景提供可靠、高效的数据传输服务。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在这些场景中，交换和生成树协议能够提供快速的故障恢复能力和负载均衡功能，提高网络的稳定性和性能。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交换和生成树协议的应用场景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交换和生成树协议在网络中起到至关重要的作用，它能够提高网络的可靠性和性能，降低网络故障对业务的影响。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同时，通过合理配置交换和生成树协议，可以优化网络结构，提高网络的扩展性和可维护性，为网络的长期发展奠定基础。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交换和生成树协议的重要性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生成树协议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生成树协议是一种用于在数据网络中构建一棵生成树的协议，目的是防止网络环路的出现，从而避免广播风暴等问题。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生成树协议的工作原理基于STP（Spanning Tree Protocol）算法，该算法通过计算网络中的最短路径，将数据流量引导到一条最优路径上。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生成树协议通过禁用某些网络连接，使得数据只能沿着一条路径在网络中传输，从而确保网络的连通性和可靠性。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生成树协议的工作原理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生成树协议的算法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STP算法是一种基于距离矢量的路由协议，通过不断比较各条路径的长度，选择最短路径作为数据传输的路径。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STP算法采用Bellman-Ford算法进行路由计算，该算法能够处理带有环路的网络拓扑结构，并能够检测出环路的存在。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STP算法通过禁用某些端口来消除环路，确保数据只能沿着一条路径在网络中传输。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生成树协议的优点在于它能够自动发现网络中的环路，并自动禁用某些端口以消除环路，从而避免了广播风暴等问题。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生成树协议还能够提供一定的冗余性，当一条路径出现故障时，数据流量能够自动切换到其他可用路径上。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然而，生成树协议也存在一些缺点，例如它可能会导致网络中的某些连接被禁用，从而降低网络的带宽和可用性。此外，生成树协议的收敛速度较慢，需要一定的时间来完成网络拓扑的更新。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生成树协议的优缺点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交换技术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https://d.book118.com/858040030132006031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2024-09-08T23:03:06.632</cp:lastPrinted>
  <dcterms:created xsi:type="dcterms:W3CDTF">2024-09-08T15:03:06Z</dcterms:created>
  <dcterms:modified xsi:type="dcterms:W3CDTF">2024-09-08T15:03:08Z</dcterms:modified>
</cp:coreProperties>
</file>