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E4C55-A382-4B23-A657-62776FA0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F4FB0-971B-4512-A488-F83C0CE7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E3EC5-627F-465A-869B-FBBF8916B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A3FEF-5914-4990-9F35-81C74C120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30356-0301-46D7-9F12-5B065B66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C0101-7EAF-4F5B-BBDC-DB89F802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01C9A-963C-405A-B870-671F8074D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CC884-4444-47A1-9649-9C8F1CF3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A491D-8FDD-49FA-A823-2C36225D6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05091-B50F-4C30-ABA8-532FA6B33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D8DAF-AC8B-4FB6-ACEF-AF888C62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0057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中冲穴对帕金森综合征患者肢体震颤的影响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中冲穴位概述及定位。
 肢体震颤相关病理生理。
 针刺中冲穴位改善震颤机理。
 针刺中冲穴对震颤临床症状影响。
 针刺中冲穴对震颤幅度、频率影响。
 针刺中冲穴对震颤持续时间影响。
 针刺中冲穴对震颤严重程度影响。
 针刺中冲穴对震颤患者生活质量影响。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中冲穴位概述及定位。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中冲穴对帕金森综合征患者肢体震颤的影响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中冲穴位概述及定位。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中冲穴的含义：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中冲穴是手厥阴心包经的井穴，也是心包经的原穴。</a:t>
            </a:r>
          </a:p>
          <a:p>
            <a:r>
              <a:t>2. 中冲穴属于原穴，可以治疗手厥阴心包经的各种证候。</a:t>
            </a:r>
          </a:p>
          <a:p>
            <a:r>
              <a:t>3. 中冲穴具有清心泻火、活血通络、开窍宁神的功效。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中冲穴的位置：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中冲穴位于手掌心，第2、3掌骨之间，掌横纹中点上。</a:t>
            </a:r>
          </a:p>
          <a:p>
            <a:r>
              <a:t>2. 中冲穴与劳宫穴相对，两穴连线构成一条直线。</a:t>
            </a:r>
          </a:p>
          <a:p>
            <a:r>
              <a:t>3. 中冲穴处于手厥阴心包经的循行路线中，是该经的原穴，也是井穴。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中冲穴位概述及定位。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中冲穴的功效：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清心泻火：中冲穴可以疏通心火，泻心火，治疗心烦失眠、心悸怔忡等证候。</a:t>
            </a:r>
          </a:p>
          <a:p>
            <a:r>
              <a:t>2. 活血通络：中冲穴可以活血通络，治疗胸闷气短、脘腹胀痛、肢体麻木等证候。</a:t>
            </a:r>
          </a:p>
          <a:p>
            <a:r>
              <a:t>3. 开窍宁神：中冲穴可以开窍宁神，治疗神志不清、癫痫抽搐等证候。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中冲穴的临床应用：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心脑血管疾病：中冲穴可以治疗冠心病、心绞痛、心肌梗死等心脑血管疾病。</a:t>
            </a:r>
          </a:p>
          <a:p>
            <a:r>
              <a:t>2. 神经系统疾病：中冲穴可以治疗脑梗死、脑出血、痴呆等神经系统疾病。</a:t>
            </a:r>
          </a:p>
          <a:p>
            <a:r>
              <a:t>3. 精神疾病：中冲穴可以治疗失眠、抑郁症、焦虑症等精神疾病。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中冲穴位概述及定位。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中冲穴的注意事项：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中冲穴不宜艾灸，以免引起心火亢盛。</a:t>
            </a:r>
          </a:p>
          <a:p>
            <a:r>
              <a:t>2. 中冲穴不宜针刺过深，以免伤及心包经。</a:t>
            </a:r>
          </a:p>
          <a:p>
            <a:r>
              <a:t>3. 中冲穴不宜孕妇使用，以免引起流产。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中冲穴的研究进展：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现代药理研究表明，中冲穴具有抗心律失常、抗炎、镇痛等作用。</a:t>
            </a:r>
          </a:p>
          <a:p>
            <a:r>
              <a:t>2. 动物实验表明，中冲穴可以改善脑缺血再灌注损伤。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肢体震颤相关病理生理。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中冲穴对帕金森综合征患者肢体震颤的影响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肢体震颤相关病理生理。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神经网络异常：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帕金森综合征相关神经元回路出现病理改变，导致运动协调障碍和肢体震颤。</a:t>
            </a:r>
          </a:p>
          <a:p>
            <a:r>
              <a:t>2. 神经传递物质紊乱，例如多巴胺能通路异常，导致神经元之间的信号传递异常。</a:t>
            </a:r>
          </a:p>
          <a:p>
            <a:r>
              <a:t>3. 在某些脑区中，脑网络的同步化和功能连接性异常，进一步导致运动障碍和震颤。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基底节环路功能障碍：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基底节环路在控制运动、调节肌肉张力等方面起着重要作用。</a:t>
            </a:r>
          </a:p>
          <a:p>
            <a:r>
              <a:t>2. 在帕金森综合征中，基底节环路中多巴胺能神经元变性，导致神经环路功能障碍。</a:t>
            </a:r>
          </a:p>
          <a:p>
            <a:r>
              <a:t>3. 因此，患者出现运动迟缓、僵直、静止性震颤等症状。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肢体震颤相关病理生理。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多巴胺能系统失衡：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多巴胺能系统在运动控制、情绪调节以及奖赏机制中起着至关重要的作用。</a:t>
            </a:r>
          </a:p>
          <a:p>
            <a:r>
              <a:t>2. 帕金森综合征患者脑内多巴胺能神经元退化，导致多巴胺水平降低。</a:t>
            </a:r>
          </a:p>
          <a:p>
            <a:r>
              <a:t>3. 多巴胺能系统失衡导致患者出现运动症状、情绪障碍以及认知功能障碍等一系列症状。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谷氨酸能系统异常：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谷氨酸能系统在神经元兴奋性传递中发挥重要作用。</a:t>
            </a:r>
          </a:p>
          <a:p>
            <a:r>
              <a:t>2. 在帕金森综合征中，谷氨酸能系统异常，导致谷氨酸水平失衡。</a:t>
            </a:r>
          </a:p>
          <a:p>
            <a:r>
              <a:t>3. 谷氨酸水平的改变可能与帕金森综合征运动症状的发生发展相关。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肢体震颤相关病理生理。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炎症反应在帕金森综合征发病过程中起着重要作用。</a:t>
            </a:r>
          </a:p>
          <a:p>
            <a:r>
              <a:t>2. 帕金森综合征患者脑内存在神经炎症，导致微胶细胞激活和促炎因子的释放。</a:t>
            </a:r>
          </a:p>
          <a:p>
            <a:r>
              <a:t>3. 神经炎症不仅加剧神经元损伤，还可以诱导神经元凋亡，进一步加重帕金森综合征症状。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氧化应激损伤：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氧化应激是指机体产生的活性氧自由基超过了其清除能力，导致氧化损伤。</a:t>
            </a:r>
          </a:p>
          <a:p>
            <a:r>
              <a:t>2. 在帕金森综合征中，氧化应激水平升高，导致神经元损伤和功能障碍。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炎症反应激活：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针刺中冲穴位改善震颤机理。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中冲穴对帕金森综合征患者肢体震颤的影响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针刺中冲穴位改善震颤机理。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中冲穴位的神经调节作用：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中冲穴位于手少阴心经上，该穴位与心脏、肺脏、肾脏等脏腑相关，具有调节神经系统功能的作用。</a:t>
            </a:r>
          </a:p>
          <a:p>
            <a:r>
              <a:t>2. 针刺中冲穴位可以调节大脑皮层、丘脑、下丘脑等中枢神经系统，从而改善震颤症状。</a:t>
            </a:r>
          </a:p>
          <a:p>
            <a:r>
              <a:t>3. 针刺中冲穴位还可以调节植物神经功能，降低交感神经兴奋性，提高副交感神经兴奋性，从而改善震颤症状。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中冲穴位的局部镇痛作用：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针刺中冲穴位可以刺激局部神经末梢，产生镇痛物质，从而减轻震颤引起的疼痛症状。</a:t>
            </a:r>
          </a:p>
          <a:p>
            <a:r>
              <a:t>2. 针刺中冲穴位还可以抑制脊髓后角神经元的兴奋性，从而减轻震颤引起的疼痛症状。</a:t>
            </a:r>
          </a:p>
          <a:p>
            <a:r>
              <a:t>3. 针刺中冲穴位还可以调节肌肉张力，缓解肌肉痉挛，从而减轻震颤引起的疼痛症状。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针刺中冲穴位改善震颤机理。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针刺中冲穴位可以增加脑组织中的抗氧化酶活性，清除自由基，保护脑细胞免受损伤，从而改善震颤症状。</a:t>
            </a:r>
          </a:p>
          <a:p>
            <a:r>
              <a:t>2. 针刺中冲穴位还可以减少脂质过氧化反应，降低炎症反应，从而改善震颤症状。</a:t>
            </a:r>
          </a:p>
          <a:p>
            <a:r>
              <a:t>3. 针刺中冲穴位还可以调节线粒体功能，改善能量代谢，从而改善震颤症状。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中冲穴位的免疫调节作用：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针刺中冲穴位可以调节机体免疫功能，抑制异常免疫反应，从而改善震颤症状。</a:t>
            </a:r>
          </a:p>
          <a:p>
            <a:r>
              <a:t>2. 针刺中冲穴位还可以调节肠道菌群，改善肠道菌群失衡，从而改善震颤症状。</a:t>
            </a:r>
          </a:p>
          <a:p>
            <a:r>
              <a:t>3. 针刺中冲穴位还可以调节情绪，缓解焦虑和抑郁症状，从而改善震颤症状。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中冲穴位的抗氧化作用：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针刺中冲穴位改善震颤机理。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中冲穴位的微循环调节作用：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针刺中冲穴位可以改善局部微循环，增加血流量，促进组织代谢，从而改善震颤症状。</a:t>
            </a:r>
          </a:p>
          <a:p>
            <a:r>
              <a:t>2. 针刺中冲穴位还可以降低血粘度，改善血液流动性，从而改善震颤症状。</a:t>
            </a:r>
          </a:p>
          <a:p>
            <a:r>
              <a:t>3. 针刺中冲穴位还可以调节血管张力，降低血管阻力，从而改善震颤症状。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中冲穴位的经络调节作用：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针刺中冲穴位可以疏通手少阴心经气血，改善经络运行，从而改善震颤症状。</a:t>
            </a:r>
          </a:p>
          <a:p>
            <a:r>
              <a:t>2. 针刺中冲穴位还可以活血化瘀，消肿止痛，从而改善震颤症状。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针刺中冲穴对震颤临床症状影响。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中冲穴对帕金森综合征患者肢体震颤的影响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https://d.book118.com/858040057111006034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中冲穴位概述及定位。</vt:lpstr>
      <vt:lpstr> 中冲穴位概述及定位。</vt:lpstr>
      <vt:lpstr> 中冲穴位概述及定位。</vt:lpstr>
      <vt:lpstr> 中冲穴位概述及定位。</vt:lpstr>
      <vt:lpstr> 肢体震颤相关病理生理。</vt:lpstr>
      <vt:lpstr> 肢体震颤相关病理生理。</vt:lpstr>
      <vt:lpstr> 肢体震颤相关病理生理。</vt:lpstr>
      <vt:lpstr> 肢体震颤相关病理生理。</vt:lpstr>
      <vt:lpstr> 针刺中冲穴位改善震颤机理。</vt:lpstr>
      <vt:lpstr> 针刺中冲穴位改善震颤机理。</vt:lpstr>
      <vt:lpstr> 针刺中冲穴位改善震颤机理。</vt:lpstr>
      <vt:lpstr> 针刺中冲穴位改善震颤机理。</vt:lpstr>
      <vt:lpstr> 针刺中冲穴对震颤临床症状影响。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2024-09-13T05:02:05.499</cp:lastPrinted>
  <dcterms:created xsi:type="dcterms:W3CDTF">2024-09-12T21:02:05Z</dcterms:created>
  <dcterms:modified xsi:type="dcterms:W3CDTF">2024-09-12T21:02:07Z</dcterms:modified>
</cp:coreProperties>
</file>