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6AD6EA-9484-46F0-99AB-5E307D727C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70CAFB-A881-4FA5-A44F-BDED916311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F41078-22E8-4779-A199-614F53272C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A2E90D-3B67-457C-BB5C-982D29F684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206F183-155C-4E40-9DC7-2500CA8A55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8A6B618-FD02-44F8-A059-A9DA434E64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4E4B6AE-79D5-47D8-92E8-592CA67F99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90DEEB-AAFA-45F0-980A-6314A4C580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01F4B8-CB33-41E9-8368-18067C21A6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59ABE0-359F-4DB7-B5F1-DB0B185E35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8238DA-39E0-4C5D-A0FA-B49BB5A98E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8041012106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51821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3898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37706" y="4043701"/>
            <a:ext cx="4392529" cy="320369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75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THE FIRST LESSON OF THE SCHOOL YEAR</a:t>
            </a:r>
            <a:endParaRPr lang="en-US" sz="1100"/>
          </a:p>
        </p:txBody>
      </p:sp>
      <p:sp>
        <p:nvSpPr>
          <p:cNvPr id="7" name="TextBox 7"/>
          <p:cNvSpPr txBox="1"/>
          <p:nvPr/>
        </p:nvSpPr>
        <p:spPr>
          <a:xfrm>
            <a:off x="560336" y="1254830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腰椎滑脱护理查房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1136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925520" y="0"/>
            <a:ext cx="189738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44112" y="332203"/>
            <a:ext cx="1288278" cy="35645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59464" y="1748889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腰椎滑脱概述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腰椎滑脱的护理措施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腰椎滑脱患者的健康教育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腰椎滑脱的并发症及其处理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出院指导与随访计划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45685" y="379813"/>
            <a:ext cx="11544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7911" y="2825018"/>
            <a:ext cx="5302736" cy="36711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  <p:sp>
        <p:nvSpPr>
          <p:cNvPr id="4" name="TextBox 4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腰椎滑脱概述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907" r="2090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38" r="3253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38" r="3253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腰椎滑脱是指腰椎椎体间相对位移超过正常范围，导致腰椎不稳定，引起腰痛、下肢疼痛、麻木等症状的疾病。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根据发病原因，腰椎滑脱可分为峡部裂性滑脱、退行性滑脱和创伤性滑脱等类型。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84" r="158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腰椎滑脱的病因主要包括先天性发育异常、峡部裂、腰椎退行性变、外伤等。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腰椎滑脱时，椎体间相对位移可导致腰椎椎管狭窄、神经根受压、腰椎失稳等症状，引起疼痛、麻木等不适。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病因与病理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病理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腰椎滑脱的临床表现主要包括腰部疼痛、下肢疼痛、麻木、无力等症状，严重时可出现大小便功能障碍。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腰椎滑脱的诊断主要依靠临床表现和影像学检查，如X线、CT、MRI等。根据检查结果，可对腰椎滑脱进行分度，为治疗提供依据。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5556" b="5556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7911" y="2825018"/>
            <a:ext cx="5302736" cy="36711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  <p:sp>
        <p:nvSpPr>
          <p:cNvPr id="4" name="TextBox 4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腰椎滑脱的护理措施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对患者进行心理疏导，缓解其紧张、焦虑的情绪，增强其战胜疾病的信心。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574" r="13574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协助医生完成各项术前检查，确保手术顺利进行；指导患者进行床上排便、排尿训练，以适应术后卧床需要。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术前准备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6675" b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密切观察患者病情变化，评估患者疼痛程度，遵医嘱给予相应处理。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病情观察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术前护理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34798" r="3479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2588" r="22588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术后密切监测患者生命体征，特别是呼吸、心率、血压等指标，发现异常及时报告医生处理。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生命体征监测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指导患者保持正确体位，避免剧烈活动或突然改变体位，以免加重病情。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体位护理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评估患者疼痛程度，遵医嘱给予相应止痛措施，如药物止痛、物理治疗等。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疼痛护理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根据患者具体情况，指导患者进行适当的康复训练，促进术后恢复。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康复训练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术后护理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7911" y="2825018"/>
            <a:ext cx="5302736" cy="36711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  <p:sp>
        <p:nvSpPr>
          <p:cNvPr id="4" name="TextBox 4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腰椎滑脱患者的健康教育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https://d.book118.com/858041012106006024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1DF"/>
      </a:lt1>
      <a:dk2>
        <a:srgbClr val="000000"/>
      </a:dk2>
      <a:lt2>
        <a:srgbClr val="FFFFFF"/>
      </a:lt2>
      <a:accent1>
        <a:srgbClr val="4E1B04"/>
      </a:accent1>
      <a:accent2>
        <a:srgbClr val="DB6414"/>
      </a:accent2>
      <a:accent3>
        <a:srgbClr val="FF9719"/>
      </a:accent3>
      <a:accent4>
        <a:srgbClr val="EB9D43"/>
      </a:accent4>
      <a:accent5>
        <a:srgbClr val="FFB828"/>
      </a:accent5>
      <a:accent6>
        <a:srgbClr val="E69041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2024-08-31T22:19:24.313</cp:lastPrinted>
  <dcterms:created xsi:type="dcterms:W3CDTF">2024-08-31T14:19:24Z</dcterms:created>
  <dcterms:modified xsi:type="dcterms:W3CDTF">2024-08-31T14:19:26Z</dcterms:modified>
</cp:coreProperties>
</file>