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42188-7699-4383-ADE1-2C319B59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23C3E-8E32-4289-B0B5-246C9FF9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D517E-B398-44A6-B276-6EB41E6FD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2B031-D6CC-43C5-AB3A-64793EEAA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00F3B-B7EA-42DA-8FA1-5836CBBC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F7E5A-B7F2-4DC5-8CD6-1E2E8A9FD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A4299-D871-46D6-8FC4-267E02F32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484FE-294B-411A-B789-5BA0DF19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56042-D2D8-40CC-B336-AFAA6E2D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EF47C-0D3D-43FC-9088-EA868D595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FB773-7E1D-463E-9C4A-B16F57D7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10250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通信专业综合能力与实务设备环境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通信专业综合能力概述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实务设备环境现状及分析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通信专业综合能力在实务设备环境中的应用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提升通信专业综合能力的策略与建议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实务设备环境优化与改进方案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推动通信行业的创新发展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通过提升通信专业人员的综合能力，推动通信行业的技术创新和业务创新。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提升通信专业人员的综合能力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通过学习和实践，提高通信专业人员在设备环境方面的理论水平和实践能力。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适应通信行业发展的需求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随着通信技术的不断发展和应用场景的不断扩展，对通信专业人员的综合能力提出了更高的要求。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包括通信专业人员在设备环境方面应具备的理论知识和实践技能。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通信专业综合能力概述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分析当前实务设备环境的现状，探讨未来发展趋势和挑战。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实务设备环境现状及发展趋势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提出针对实务设备环境的提升措施，包括学习、实践、培训等方面。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提升通信专业综合能力的措施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分享在实务设备环境方面的成功案例和实践经验，为通信专业人员提供借鉴和参考。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通信专业综合能力概述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通信专业综合能力是指从事通信行业人员所应具备的专业知识、技能、经验和素养等多方面的集合，是评价通信人才水平的重要指标。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随着通信技术的不断发展和行业竞争的加剧，通信专业综合能力对于从业人员的职业发展、企业竞争力提升以及行业创新都具有重要意义。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综合能力定义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综合能力定义与重要性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包括团队协作、沟通能力、创新思维等方面的素养，是通信专业人才的必备品质。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包括通信设备操作、网络规划与设计、故障排查与处理等方面的技能，是通信专业的核心。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包括通信原理、信号处理、传输技术、网络协议等方面的知识，是通信专业的基础。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通过实际项目操作、案例分析等方式积累的经验，有助于提升解决问题的能力和应对复杂情况的能力。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通信专业综合能力构成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ITU制定的国际电信标准，包括电话、数据、移动通信等各方面的技术标准。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国际电信联盟（ITU）标准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由3GPP和3GPP2制定的移动通信技术标准，包括WCDMA、CDMA2000等。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3GPP/3GPP2标准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IEEE制定的电气电子工程师协会标准，涉及通信、计算机、电力电子等领域。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我国通信行业制定的行业标准，如《电信网络总体技术要求》、《移动通信网设备技术要求》等。这些标准对于规范通信设备制造、网络建设、运营维护等方面具有指导作用。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国家通信行业标准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实务设备环境现状及分析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包括交换机、路由器、服务器、存储设备等，是通信网络的重要组成部分。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实务设备需要在稳定的温度、湿度、电源和防尘等环境下运行，以确保设备的稳定性和可靠性。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实务设备环境概述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实务设备通常分布在各个通信机房中，包括核心机房、汇聚机房和接入机房等，设备数量众多，分布广泛。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目前，大部分通信机房的环境状况良好，能够满足实务设备的运行要求。但是，部分机房存在温度、湿度波动较大，电源不稳定等问题，对设备的稳定运行造成了一定的影响。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实务设备环境现状分析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能源利用效率低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部分实务设备的能源利用效率较低，存在能源浪费现象，不符合绿色通信的发展要求。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环境监控不足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部分机房缺乏完善的环境监控系统，无法及时发现和处理环境问题，可能导致设备故障或性能下降。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实务设备数量众多，分布广泛，给设备维护带来了一定的困难。同时，部分设备维护人员的技能水平有待提高，无法满足设备维护的要求。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92" r="15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通信专业综合能力在实务设备环境中的应用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https://d.book118.com/858041025015006036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2024-09-15T05:53:02.714</cp:lastPrinted>
  <dcterms:created xsi:type="dcterms:W3CDTF">2024-09-14T21:53:02Z</dcterms:created>
  <dcterms:modified xsi:type="dcterms:W3CDTF">2024-09-14T21:53:04Z</dcterms:modified>
</cp:coreProperties>
</file>