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7CC1E5-6DCE-4A80-9C55-97DB0EB62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646A41-3234-4253-9880-6BE2FA471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E53BDC-F55A-4B35-992C-52E0F2A40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E0C127-A0EE-4BB6-85E1-D7131C11F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CD6FD8-26B4-4266-B58D-2396F6A41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39FB11-3FC5-486A-866A-52D2621A3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A5FB9D-A222-4210-A9AA-0980717AF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8A77B5-25C7-4C58-AF76-F6A70A2A0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65D600-EE9A-4610-90C3-522D57097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EC9835-3512-4416-A246-362607E83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4627A0-103B-4A7B-BCFC-B9CCBE494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410331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急诊科病人病情不稳定的临床观察与护理计划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急诊科病人病情不稳定的原因分析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临床观察与评估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护理计划制定与实施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家属沟通与心理支持工作部署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090" b="28090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强调急诊科病人病情不稳定的重要性和紧急性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阐述观察和护理计划对急诊科病人病情不稳定管理的意义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提出制定和实施有效观察和护理计划的必要性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1871" y="2379350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急诊科病人病情不稳定的常见类型和表现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51871" y="4098300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护理计划的制定和实施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75726" y="2379350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病情不稳定的评估和观察方法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620854" y="4098300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护理效果的评价和改进措施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急诊科病人病情不稳定的原因分析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5532" b="35532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不同病因导致的病理生理变化各异，使得病情观察和护理更加困难。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急诊科接收的病人来自各种不同的环境和背景，病因复杂多样，包括外伤、感染、中毒、慢性疾病急性发作等。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病因多样性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7350" b="17350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58540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83777" y="217655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58540" y="3999951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58540" y="4086065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40980" y="2682407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急诊科病人病情往往不稳定，可能在短时间内发生急剧变化，如休克、昏迷、呼吸衰竭等。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40980" y="4622606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病情变化迅速的原因可能与原发病的严重程度、并发症的出现、治疗反应不佳等有关。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病情变化迅速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1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7891" b="7891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52704" y="1933035"/>
            <a:ext cx="4276714" cy="15971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在急诊科，由于时间紧迫和诊断尚未完全明确，治疗手段相对有限，主要以对症治疗和支持治疗为主。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4" y="3640012"/>
            <a:ext cx="4276714" cy="15615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治疗手段的局限性可能导致病情无法迅速得到控制，从而增加了病人的不稳定性和护理难度。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治疗手段有限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临床观察与评估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观察方法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通过定期巡视病人，使用专业仪器进行监测，并与病人及其家属交流，了解病情变化情况。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观察内容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包括病人的生命体征（如心率、呼吸、血压、体温等）、意识状态、皮肤色泽、尿量等。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420" r="10420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根据病情不稳定的特点，制定相应的评估标准，如生命体征不平稳、意识障碍等。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在病人到达急诊科后，迅速进行初步评估，确定病情不稳定后，立即启动相应的护理计划，并持续进行动态评估，及时调整护理措施。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评估流程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详细记录病人的观察结果、评估结果、护理措施及效果等信息。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通过对记录的数据进行分析，总结病情不稳定的规律和特点，为今后的护理工作提供经验和借鉴。同时，根据分析结果，不断完善和优化护理计划，提高护理质量。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数据记录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数据记录与分析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护理计划制定与实施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https://d.book118.com/858041033106006036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2024-09-16T02:25:08.230</cp:lastPrinted>
  <dcterms:created xsi:type="dcterms:W3CDTF">2024-09-15T18:25:08Z</dcterms:created>
  <dcterms:modified xsi:type="dcterms:W3CDTF">2024-09-15T18:25:10Z</dcterms:modified>
</cp:coreProperties>
</file>