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44EB6-E908-4E4E-9747-08A65D8E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65F44-FE89-4D4C-A9C3-B19E41E4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D06DE-755B-434B-8DCD-056B7C0E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A2231-5330-48C3-9A56-2EB8C4B46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D5768-8B49-495A-BABB-30E2FAF81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AFBF5-7ECC-4CA4-98A7-620AA99E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0A8B3-914E-4046-A113-32AF0CE2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EFF8B-9755-4392-A8D6-D10590D7C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19D77-76B9-472D-B324-B96D9D49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DEEBB-8C18-497F-B6FC-84AFAE44A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286B0-0350-4073-9509-A409815D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2112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教育培训市场运营模式分析报告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教育培训市场概述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运营模式分类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运营模式优劣分析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教育培训市场是指提供各类教育服务的市场，包括学历教育、职业教育、语言培训、课外辅导等。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随着社会对教育需求的不断增长，教育培训市场规模持续扩大。根据相关数据，XXXX年我国教育培训市场规模已超过XXXX亿元人民币，预计未来几年将继续保持稳定增长。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市场定义与规模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教育培训市场参与者众多，包括大型连锁培训机构、中小型培训机构、在线教育平台等。各机构间竞争激烈，市场份额分散。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为了在市场中脱颖而出，各培训机构纷纷采取差异化竞争策略，如提供特色课程、优质师资、个性化服务等。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近年来，教育培训行业吸引了大量资本投入，通过资本运作加速市场整合，提高行业集中度。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资本驱动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消费需求多元化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随着社会发展和教育观念的转变，消费者对教育培训的需求呈现多元化趋势。家长和学生更加注重个性化、定制化的教育服务。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在选择培训机构时，消费者对价格敏感度较高。价格成为影响消费者选择的重要因素之一。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口碑与品牌影响力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教育培训机构的口碑和品牌影响力对消费者选择具有重要影响。消费者更倾向于选择知名品牌和口碑良好的机构。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运营模式分类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灵活便捷、低成本、覆盖面广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运营模式通过互联网平台提供教育培训服务，不受地理位置限制，学员可以随时随地学习。这种模式降低了场地租金和人工成本，同时扩大了覆盖面，吸引了大量学员。线上运营模式需要注重课程质量、教师资质和教学效果的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线上运营模式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面对面教学、互动性强、体验感好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线下运营模式通过实体教室或培训机构提供教育培训服务，学员与教师面对面交流，互动性强，学习体验感较好。这种模式需要注重教学质量和教师水平的提升，同时需要合理规划校区布局和扩大规模。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线下运营模式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线上线下结合模式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优势互补、全面发展、个性化教学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模式将线上和线下教育资源进行整合，实现优势互补。学员可以根据自身需求选择线上或线下课程，灵活安排学习时间和方式。这种模式需要注重线上线下的衔接和融合，提升教学质量和用户体验。同时，需要加强教师培训和技术支持，以满足个性化教学的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运营模式优劣分析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https://d.book118.com/858042112036006046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2024-09-27T01:39:29.777</cp:lastPrinted>
  <dcterms:created xsi:type="dcterms:W3CDTF">2024-09-26T17:39:29Z</dcterms:created>
  <dcterms:modified xsi:type="dcterms:W3CDTF">2024-09-26T17:39:31Z</dcterms:modified>
</cp:coreProperties>
</file>