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FF316E-164A-4686-B175-ED14DEE1F5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65D14E-1D72-4E68-AD75-5CC8B0650D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ABA6A7-901E-4643-B4FA-B26DE02DD7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FF028E-B09C-486C-B16E-D12F5FC9AE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B04C1C-149E-4576-92AF-C90C28AA9A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530EBF-F931-4115-89C1-AE91987999E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3CF693F-E955-45F9-8A93-A1C1FF67CA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15859A-DF6A-4561-883C-B9730CE34F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3C2106-1B98-4CCB-835B-D3BDE5CDB3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06E5ED-96B4-4EDD-A98E-A3F9657DB2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C0A435-F425-4AE5-8BC1-8989BF4A5E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8042134124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神经外科护理管道</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rgbClr val="603200">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神经外科护理管道概述</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神经外科护理管道的种类与用途</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神经外科护理管道的护理方法</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神经外科护理管道的并发症与处理</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神经外科护理管道的未来发展与展望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神经外科护理管道概述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627" r="3262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830" r="32830"/>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神经外科护理管道是指对神经外科患者进行护理时所使用的一系列管道，包括输液管、吸氧管、胃管、尿管等。</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神经外科护理管道具有多样性、复杂性、专业性和精细性等特点，需要根据患者的具体情况和护理需求进行合理选择和使用。</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96" b="269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神经外科护理管道的重要性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保证患者生命安全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神经外科患者往往病情较重，需要使用各种管道进行生命支持和治疗，如输液管、吸氧管等，正确的管道护理能够保证患者的生命安全。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提高治疗效果</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正确的管道护理能够保证药物、营养物质、氧气等有效输送到患者体内，提高治疗效果。</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降低并发症风险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正确的管道护理能够降低患者发生并发症的风险，如感染、堵塞等。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历史</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神经外科护理管道的历史可以追溯到20世纪初，随着医学技术的发展和进步，神经外科护理管道也不断更新和完善。</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目前，神经外科护理管道已经发展到了数字化、智能化、精细化等方向，如智能输液系统、智能尿管等，为患者提供更加精准、安全、高效的护理服务。</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神经外科护理管道的历史与发展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神经外科护理管道的种类与用途</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877" r="338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脑室引流管</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护理时应注意保持引流管通畅，避免扭曲、折叠或压迫，观察引流液的量、颜色和性质，及时发现并处理异常情况。</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脑室引流管主要用于治疗脑室内出血、脑积水等病症，通过引流脑室内的液体，降低颅内压，缓解症状。</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硬膜外引流管</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硬膜外引流管主要用于颅内手术后的引流，如脑膜瘤、胶质瘤等，将手术区域的血液和脑脊液引流出来，降低颅内感染的风险。</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护理时应注意定期更换引流袋，保持引流管周围清洁干燥，观察引流液的量、颜色和性质，以及是否有脑脊液漏等情况。</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t="6292" b="62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腰椎穿刺引流管主要用于治疗蛛网膜下腔出血、颅内感染等病症，通过引流脑脊液，减轻症状，降低并发症的风险。</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护理时应注意保持引流管通畅，避免扭曲、折叠或拔出，观察引流液的量、颜色和性质，以及患者的生命体征和意识状态。</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腰椎穿刺引流管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530" r="2453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颈动脉鞘引流管主要用于治疗颅内动脉瘤、脑血管畸形等病症，通过引流颈动脉鞘内的液体，减轻症状，促进恢复。</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护理时应注意保持引流管通畅，避免扭曲、折叠或压迫，观察引流液的量、颜色和性质，以及患者的生命体征和意识状态。同时注意防止颈动脉鞘内出血等并发症的发生。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颈动脉鞘引流管</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神经外科护理管道的护理方法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https://d.book118.com/858042134124006030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46</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2024-09-07T10:50:57.956</cp:lastPrinted>
  <dcterms:created xsi:type="dcterms:W3CDTF">2024-09-07T02:50:57Z</dcterms:created>
  <dcterms:modified xsi:type="dcterms:W3CDTF">2024-09-07T02:51:00Z</dcterms:modified>
</cp:coreProperties>
</file>