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B0EF0-CF6A-418A-B91C-242838E31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ED8EF-C910-4FAF-8FA2-89333AC4D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37184-D1F7-4BBB-B84E-006541D5D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CB81F-5A17-4875-BF19-48D733AEC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CF28D-B029-40C2-A18B-8CC06CC33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1A200-9096-454B-AE07-1195D23B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9E0DC-9DDC-4B7D-A995-AF3A6EE2A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DEC57-874A-4414-B051-D5223FADC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C2874-AAA2-4549-851A-9C886E49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816F7-CA48-4E0F-82EF-A9F0FE9FC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B8C06-59B9-4861-9E39-C767B0C1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4135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套利机会非农之夜课件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套利机会概述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非农数据解读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套利机会的识别与判断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套利交易策略与技巧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非农之夜的套利机会分析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套利机会概述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套利机会是指在不同市场、不同资产类别或不同投资工具之间存在的价格差异，通过买入低估资产并卖出高估资产以获取无风险利润的机会。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套利机会通常具有低风险、低成本、高收益等特征，但同时也具有短暂性和不可预测性。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不同市场或不同资产类别的价格可能存在差异，例如不同地区的股票市场、不同种类的货币市场等。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42" r="10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某些投资者可能拥有比其他投资者更多的信息或更快的反应速度，从而能够更早地发现价格差异并采取行动。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某些市场或资产类别的流动性可能较差，导致价格波动较大，从而产生套利机会。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套利机会的来源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套利机会的意义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增加市场效率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套利机会的存在表明市场可能存在不完善之处，通过套利行为可以促使市场更加有效。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提供投资机会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对于投资者而言，套利机会提供了获取无风险利润的机会，但同时也需要承担相应的风险。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促进金融创新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套利机会的发现和利用需要投资者具备较高的专业知识和技能，因此可以促进金融创新和金融市场的发展。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非农数据解读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非农数据的含义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非农数据能够反映美国非农业人口的就业状况，对美元及黄金等大宗商品价格影响较大。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非农数据是指非农业就业人数、就业率及失业率这三个数值，由美国劳工部每月发布一次。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GDP的增长率能够反映整体经济的运行情况，从而影响非农数据的波动。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国内生产总值（GDP）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通货膨胀率的变化会影响消费者的购买力和投资者的信心，进而影响非农数据。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通货膨胀率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利率的变化会影响企业和个人的借贷成本，进而影响非农数据。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贸易政策的变化会影响出口和进口，进而影响非农数据。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贸易政策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非农数据的影响因素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7" r="1629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通过对经济增长、通货膨胀、利率等经济指标的分析，可以预测非农数据的走势。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经济指标分析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非农数据具有一定的季节性规律，通过对历史数据的分析，可以预测未来非农数据的走势。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新闻事件对非农数据的影响较大，通过对新闻的分析，可以预测非农数据的走势。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新闻分析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技术分析是通过分析市场价格走势来预测未来市场走势的方法，同样适用于非农数据的预测。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非农数据的预测方法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https://d.book118.com/858044135104006023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2024-08-30T08:35:29.358</cp:lastPrinted>
  <dcterms:created xsi:type="dcterms:W3CDTF">2024-08-30T00:35:29Z</dcterms:created>
  <dcterms:modified xsi:type="dcterms:W3CDTF">2024-08-30T00:35:31Z</dcterms:modified>
</cp:coreProperties>
</file>