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9D570-AF07-47BB-A689-49CC358D4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DE7E3-6F6E-4A93-A95E-B346A30F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C8642-9355-49A0-A0F5-EABCB5EA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F50FA-4F13-49AE-8652-9C2E77930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E8B33-1EB5-4B34-8A81-C0B10578A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E6EB9-9842-42F4-A064-A8EA8687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315126-F71C-49F7-9ECC-7E7E208F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943D7-1965-4FA8-9544-B1C122857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958B7-85CA-4AE5-9EC6-EE648ADEA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FE44A-3D7E-4D66-A863-380C627EF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603F1-9EA7-482B-BA7B-4C0758EC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5021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保持安全距离远离内轮差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内轮差产生原因分析</a:t>
            </a:r>
          </a:p>
          <a:p>
            <a:r>
              <a:t>安全距离计算方法与标准</a:t>
            </a:r>
          </a:p>
          <a:p>
            <a:r>
              <a:t>预防措施与建议</a:t>
            </a:r>
          </a:p>
          <a:p>
            <a:r>
              <a:t>应急处置方法与技巧</a:t>
            </a:r>
          </a:p>
          <a:p>
            <a: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92" b="3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提高公众对内轮差危险性的认识，减少相关事故的发生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强调保持安全距离在避免内轮差事故中的重要性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倡导驾驶员和行人采取积极措施，确保道路交通安全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内轮差定义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内轮差是指车辆转弯时，内前轮转弯半径与内后轮转弯半径之差，这个区域是驾驶员视线的盲区，也是被称为“死亡弯月”的危险区域。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由于内轮差的存在，使得车辆在转弯时，前后车轮的轨迹不重合，如果行人或骑车人处在这个区域内，就可能会被车辆卷入车底，造成严重的交通事故。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63" r="124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内轮差定义及危害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内轮差产生原因分析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1" r="312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2" r="28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较长的车身和较宽的车宽会增加内轮差的范围，使得驾驶员在转弯时难以判断。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车身长度和宽度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车轮的大小和位置也会影响内轮差的大小，一般来说，车轮越大、越靠近车辆内侧，内轮差就越大。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车轮大小和位置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车辆结构因素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转弯速度越快，内轮差的范围就越大，驾驶员需要更加谨慎地操作。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转弯速度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方向盘转角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驾驶员经验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方向盘转角的大小也会影响内轮差的大小，转角越大，内轮差就越大。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经验丰富的驾驶员能够更准确地判断内轮差的大小和范围，从而避免事故的发生。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驾驶员操作因素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路面湿滑、不平整等因素会影响车辆的稳定性和操控性，从而增加内轮差的风险。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185" r="14185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路面状况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弯道的半径越小，内轮差的范围就越大，驾驶员需要更加注意。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弯道半径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合理的交通标志和标线能够提醒驾驶员注意内轮差的存在，从而减少事故的发生。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交通标志和标线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道路环境因素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安全距离计算方法与标准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安全距离计算方法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基于车辆动力学模型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通过建立车辆动力学模型，考虑车速、加速度、道路摩擦系数等因素，计算避免内轮差所需的最小安全距离。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基于驾驶员反应时间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根据驾驶员的反应时间和车辆制动性能，计算在内轮差出现时驾驶员能够做出反应并避免事故的最小距离。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基于历史事故数据分析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通过对历史事故数据进行分析，找出事故发生时车辆之间的距离和相对速度等参数，从而推算出避免内轮差事故的安全距离。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各国交通管理部门根据本国交通状况和车辆特性，制定相应的安全距离标准，以确保道路交通的安全。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国家标准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汽车制造企业和交通运输行业组织也会制定相关的安全距离标准，以指导车辆设计和运输安全。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一些大型运输企业或物流公司会根据自身运营特点和风险管理需求，制定更为严格的安全距离标准。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企业内部标准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安全距离标准制定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在高速公路上设置安全距离提示标志或电子显示屏，提醒驾驶员保持与前车的安全距离，避免内轮差引发的事故。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高速公路安全距离提示系统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通过车载传感器和算法判断与前车或障碍物的距离和相对速度，当存在内轮差风险时，系统会自动提醒驾驶员或采取紧急制动措施。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智能驾驶辅助系统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在驾驶员培训和教育中强调安全距离的重要性，提高驾驶员对内轮差风险的认识和应对能力。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驾驶员培训和教育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实际应用案例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https://d.book118.com/858045021011006033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2024-09-10T20:12:46.549</cp:lastPrinted>
  <dcterms:created xsi:type="dcterms:W3CDTF">2024-09-10T12:12:46Z</dcterms:created>
  <dcterms:modified xsi:type="dcterms:W3CDTF">2024-09-10T12:12:48Z</dcterms:modified>
</cp:coreProperties>
</file>