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E2E4F-4498-4032-B668-0F82FB0A9C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D4E84E-0C36-42A2-B5FB-69F0E5E39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B970D9-35B3-43F9-804E-B92CBD1AC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AFB17-AAFC-437B-9D87-83A4DE2763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F06711-FA3A-428F-ABD7-8BCB8EDB1A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0A36D2-BE65-4852-A460-269B141117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7B82C4-A0B2-4C58-BD1E-8A58EDC38F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2B1CD0-25F3-4F58-A0E1-A245322A9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277E8F-DE83-48CC-B66B-89661C17F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ECAF4-FBBE-4B8F-86E6-B4B0D0B6C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906AE4-75F3-402A-97AC-F37B86A7B8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45115106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冬季呼吸道疾病的临床防控策略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4631" y="5693115"/>
            <a:ext cx="2851551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冬季呼吸道疾病特点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临床防控策略制定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药物治疗选择及注意事项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非药物治疗手段探讨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预防措施及健康教育推广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呼吸道疾病概述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151" r="17151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包括普通感冒、急性咽炎、扁桃体炎等，主要由病毒引起。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上呼吸道感染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如支气管炎、肺炎等，可由病毒、细菌或其他微生物引起。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下呼吸道感染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包括慢性支气管炎和肺气肿，多与长期吸烟有关。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慢性阻塞性肺病（COPD）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一种慢性气道炎症性疾病，导致气道高反应性和可逆性气流受限。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哮喘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常见呼吸道疾病类型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96324" y="1798767"/>
            <a:ext cx="2754316" cy="64698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42414" y="1934125"/>
            <a:ext cx="2708226" cy="377919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病毒感染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1810403" y="1798767"/>
            <a:ext cx="559947" cy="562395"/>
          </a:xfrm>
          <a:custGeom>
            <a:rect l="l" t="t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642414" y="2932252"/>
            <a:ext cx="2753936" cy="64514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2654004" y="4055207"/>
            <a:ext cx="2752792" cy="64469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81996" y="4110075"/>
            <a:ext cx="644511" cy="521244"/>
          </a:xfrm>
          <a:custGeom>
            <a:rect l="l" t="t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619378" y="5177711"/>
            <a:ext cx="2754121" cy="6470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776120" y="5179997"/>
            <a:ext cx="628513" cy="649269"/>
          </a:xfrm>
          <a:custGeom>
            <a:rect l="l" t="t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642414" y="3056650"/>
            <a:ext cx="270822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细菌感染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654004" y="4162996"/>
            <a:ext cx="2696636" cy="41385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596324" y="5312610"/>
            <a:ext cx="2754316" cy="367030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个人因素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1810403" y="2932252"/>
            <a:ext cx="568288" cy="56828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590556" y="293678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如肺炎链球菌、流感嗜血杆菌等可引起下呼吸道感染。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590556" y="405974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寒冷、干燥的空气，以及空气中的污染物如烟雾、化学物质等，均可刺激呼吸道，导致感染或加重病情。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590556" y="5182247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吸烟、免疫力低下、患有慢性疾病等可增加患呼吸道疾病的风险。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5590556" y="1803301"/>
            <a:ext cx="4962525" cy="582295"/>
          </a:xfrm>
          <a:prstGeom prst="rect">
            <a:avLst/>
          </a:prstGeom>
          <a:noFill/>
        </p:spPr>
        <p:txBody>
          <a:bodyPr vert="horz" wrap="square" lIns="91345" tIns="45720" rIns="91345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如鼻病毒、流感病毒等是上呼吸道感染的常见原因。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呼吸道疾病的症状包括咳嗽、咳痰、呼吸困难、胸痛、发热等。不同疾病的症状可能有所不同，严重程度也有所差异。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通常包括病史采集、体格检查、实验室检查和影像学检查。具体方法如血液分析、痰液检查、X光或CT扫描等，有助于确定病因和病情严重程度。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冬季呼吸道疾病特点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冬季室内通风不良，人群聚集，增加了呼吸道疾病传播的风险。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随着季节变化，人体免疫力相对降低，对呼吸道疾病的抵抗力下降。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7554" r="7554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2480" b="22480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冬季是呼吸道疾病高发季节，由于气温降低、空气干燥，病毒和细菌在环境中存活时间延长，易于传播。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季节性变化规律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167" r="20167"/>
          <a:stretch>
            <a:fillRect/>
          </a:stretch>
        </p:blipFill>
        <p:spPr>
          <a:xfrm>
            <a:off x="652455" y="1326357"/>
            <a:ext cx="3050441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寒冷空气刺激呼吸道黏膜，使黏膜血管收缩，局部抵抗力下降，易于感染。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寒冷天气导致呼吸道分泌物增多，有利于病毒和细菌的生长繁殖。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寒冷刺激可引起呼吸道平滑肌收缩，加重呼吸道症状，如咳嗽、喘息等。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寒冷天气对呼吸道影响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儿童、老年人、孕妇及患有慢性呼吸道疾病的人群是冬季呼吸道疾病的易感人群。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儿童免疫系统发育不完善，老年人免疫力下降，孕妇身体负担加重，慢性呼吸道疾病患者呼吸道屏障功能受损，均易于感染。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153" b="2115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48" b="784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易感人群在冬季应特别注意保暖、加强锻炼、保持室内空气流通等措施，以降低感染风险。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2531" b="12531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易感人群特征分析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临床防控策略制定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建立灵敏、高效的呼吸道疾病监测和报告系统，及时发现和追踪疑似病例。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加强监测和报告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预警发布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对人群进行风险评估，确定高风险人群，制定针对性的防控措施。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根据监测数据和风险评估结果，及时发布预警信息，提醒公众和医疗机构加强防范。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早期预警机制建立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利用先进的诊断技术，对患者进行精准诊断，明确病原体类型和感染程度。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精准诊断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根据患者的具体情况，制定个体化的治疗方案，包括药物治疗、物理治疗等。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个体化治疗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针对可能出现的并发症，提前采取预防措施，降低患者并发症的发生率。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个性化治疗方案设计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https://d.book118.com/858045115106006036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2024-09-16T02:26:39.510</cp:lastPrinted>
  <dcterms:created xsi:type="dcterms:W3CDTF">2024-09-15T18:26:39Z</dcterms:created>
  <dcterms:modified xsi:type="dcterms:W3CDTF">2024-09-15T18:26:41Z</dcterms:modified>
</cp:coreProperties>
</file>