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217DA1-9702-4692-A56A-05D96F5E6B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8BB533-4F4E-4DA7-90D7-E1003AF98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EB4A14-6985-494E-B9B9-33F1038F8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224AA2-CA18-42A5-AC9E-64A8240FF0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450B03-8A72-4EEF-A754-CED77F7089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927ACB-6390-4A68-B52C-D2AEF3DC5D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7BDEFC-7A29-4790-93E0-451BB9DC0B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7BA2C7-1936-446F-8CCF-6D4E6AD45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FF414-D278-43F0-9510-96835F93A0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5AD4B-D358-421F-A512-F3674FDA7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2065B2-57F0-471E-AF44-E9C9CCA01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4700113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苹果手机的营销观念</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苹果手机的品牌理念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苹果手机的营销策略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苹果手机的营销效果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920" b="4920"/>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苹果手机的营销观念是一个多维度、多层次的概念，涉及到品牌形象、产品定位、市场策略等多个方面。</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苹果手机在营销过程中，注重创新、品质和用户体验，通过独特的营销手段和渠道，实现了市场占有率和品牌影响力的不断提升。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61" r="317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1780" r="11780"/>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随着智能手机市场的竞争日益激烈，研究苹果手机的营销观念对于企业在市场竞争中获得优势地位具有重要的现实意义。</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研究苹果手机的营销观念有助于深入了解其成功的营销策略和经验，为其他企业提供借鉴和启示。</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苹果手机的品牌理念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苹果手机的品牌理念之一是简约至上，强调产品的简洁、流畅和美感。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苹果手机的外观设计通常以简洁为主，没有过多的装饰和繁琐的按键，整体呈现出一种极简的风格。这种设计理念不仅使产品看起来更加美观，还使得用户能够更加专注于使用产品本身，而不是被过多的外在元素所干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简约至上</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创新驱动</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苹果手机的品牌理念之二是创新驱动，强调通过技术研发和设计创新来提升产品体验。</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苹果公司一直以来都非常注重创新，不断推出具有影响力的产品和技术。例如，苹果公司发布的一系列具有影响力的产品，如iPhone、iPad、Mac等，都引领了行业潮流，对整个科技产业产生了深远的影响。此外，苹果公司还通过自研芯片、操作系统等技术手段来提升产品的性能和用户体验。</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苹果手机的品牌理念之三是用户体验优先，强调从用户需求出发，提供人性化的产品和服务。</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苹果公司始终将用户体验放在首位，通过深入了解用户需求和习惯，不断优化产品设计和服务。例如，苹果手机的操作系统iOS不断升级，增加了许多人性化的功能和细节设计，使得用户在使用过程中更加便捷、高效。此外，苹果公司还提供了丰富的售后服务和技术支持，为用户在使用过程中遇到的问题提供及时、专业的解决方案。</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用户体验优先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苹果手机的营销策略</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08" b="20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苹果公司始终将产品定位为高端市场，注重产品的品质和设计，以满足消费者对高品质生活的追求。</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苹果公司不断推出具有创新科技的产品，如iPhone的Face ID、iPad的ProMotion等，以引领科技潮流，满足消费者对科技革新的需求。</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产品定位</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创新科技定位</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高端市场定位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高价策略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苹果公司采用高价策略，以突出产品的高品质和品牌的高价值。同时，通过提供优质的服务和售后支持，增加产品的附加值，提高消费者的购买意愿。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促销策略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苹果公司会不定期推出促销活动，如打折、赠品等，以吸引消费者购买，提高市场份额。</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https://d.book118.com/858047001134006045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2024-09-26T14:18:08.383</cp:lastPrinted>
  <dcterms:created xsi:type="dcterms:W3CDTF">2024-09-26T06:18:08Z</dcterms:created>
  <dcterms:modified xsi:type="dcterms:W3CDTF">2024-09-26T06:18:10Z</dcterms:modified>
</cp:coreProperties>
</file>