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bin" ContentType="application/vnd.openxmlformats-officedocument.oleObject"/>
  <Default Extension="png" ContentType="image/png"/>
  <Default Extension="gif" ContentType="image/gif"/>
  <Default Extension="wmf" ContentType="image/x-w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  <p:sldMasterId id="2147483684" r:id="rId3"/>
  </p:sld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9" r:id="rId24"/>
    <p:sldId id="321" r:id="rId25"/>
  </p:sldIdLst>
  <p:sldSz cx="9144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slide" Target="slides/slide22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wmf" /><Relationship Id="rId2" Type="http://schemas.openxmlformats.org/officeDocument/2006/relationships/image" Target="../media/image4.wmf" /><Relationship Id="rId3" Type="http://schemas.openxmlformats.org/officeDocument/2006/relationships/image" Target="../media/image5.wmf" /><Relationship Id="rId4" Type="http://schemas.openxmlformats.org/officeDocument/2006/relationships/image" Target="../media/image6.wmf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826CAE-4B80-43E6-807F-25F770A203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4AD6E3-344A-40FB-9398-F014161798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CB056F-5E60-47D3-AD88-7F0B23314A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FB4369-1DD1-40FA-AEAB-5563A7B9C7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4009098-6A7D-4A95-8CEE-138170CD8B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F1B4B2B-4BB2-4176-B098-5A5608DE96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FF71A03-CF99-4D33-8A02-8F683D9CBA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6921F2-45A4-471D-B6E3-D64CDF83C6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E0345C-2119-4E5A-AC41-85E9FE724B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C5538F-E397-471C-B782-A05E4273BE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A7C9A7-B5D5-4C6A-9975-69DFF3091A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en-US" altLang="zh-CN" baseline="0"/>
              <a:t/>
            </a:fld>
            <a:endParaRPr lang="en-US" altLang="zh-CN" sz="1200" u="none" baseline="0">
              <a:solidFill>
                <a:schemeClr val="tx1"/>
              </a:solidFill>
              <a:latin typeface="Arial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>
    <p:cut/>
  </p:transition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en-US" altLang="zh-CN" baseline="0"/>
              <a:t/>
            </a:fld>
            <a:endParaRPr lang="en-US" altLang="zh-CN" sz="1200" u="none" baseline="0">
              <a:solidFill>
                <a:schemeClr val="tx1"/>
              </a:solidFill>
              <a:latin typeface="Arial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>
    <p:cut/>
  </p:transition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en-US" altLang="zh-CN" baseline="0"/>
              <a:t/>
            </a:fld>
            <a:endParaRPr lang="en-US" altLang="zh-CN" sz="1200" u="none" baseline="0">
              <a:solidFill>
                <a:schemeClr val="tx1"/>
              </a:solidFill>
              <a:latin typeface="Arial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>
    <p:cut/>
  </p:transition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2504" cy="4525963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54296" y="1600200"/>
            <a:ext cx="4032504" cy="4525963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en-US" altLang="zh-CN" baseline="0"/>
              <a:t/>
            </a:fld>
            <a:endParaRPr lang="en-US" altLang="zh-CN" sz="1200" u="none" baseline="0">
              <a:solidFill>
                <a:schemeClr val="tx1"/>
              </a:solidFill>
              <a:latin typeface="Arial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>
    <p:cut/>
  </p:transition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365125"/>
            <a:ext cx="78867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90081" y="1778438"/>
            <a:ext cx="3655181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90081" y="2665379"/>
            <a:ext cx="3655181" cy="3524284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92704" y="1778438"/>
            <a:ext cx="3673182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92704" y="2665379"/>
            <a:ext cx="3673182" cy="3524284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en-US" altLang="zh-CN" baseline="0"/>
              <a:t/>
            </a:fld>
            <a:endParaRPr lang="en-US" altLang="zh-CN" sz="1200" u="none" baseline="0">
              <a:solidFill>
                <a:schemeClr val="tx1"/>
              </a:solidFill>
              <a:latin typeface="Arial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>
    <p:cut/>
  </p:transition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en-US" altLang="zh-CN" baseline="0"/>
              <a:t/>
            </a:fld>
            <a:endParaRPr lang="en-US" altLang="zh-CN" sz="1200" u="none" baseline="0">
              <a:solidFill>
                <a:schemeClr val="tx1"/>
              </a:solidFill>
              <a:latin typeface="Arial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>
    <p:cut/>
  </p:transition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en-US" altLang="zh-CN" baseline="0"/>
              <a:t/>
            </a:fld>
            <a:endParaRPr lang="en-US" altLang="zh-CN" sz="1200" u="none" baseline="0">
              <a:solidFill>
                <a:schemeClr val="tx1"/>
              </a:solidFill>
              <a:latin typeface="Arial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>
    <p:cut/>
  </p:transition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887391" y="987425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en-US" altLang="zh-CN" baseline="0"/>
              <a:t/>
            </a:fld>
            <a:endParaRPr lang="en-US" altLang="zh-CN" sz="1200" u="none" baseline="0">
              <a:solidFill>
                <a:schemeClr val="tx1"/>
              </a:solidFill>
              <a:latin typeface="Arial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>
    <p:cut/>
  </p:transition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3124012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3887391" y="457201"/>
            <a:ext cx="4629150" cy="5403850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3124012" cy="3811588"/>
          </a:xfrm>
        </p:spPr>
        <p:txBody>
          <a:bodyPr/>
          <a:lstStyle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700" indent="0">
              <a:buNone/>
              <a:defRPr sz="1050"/>
            </a:lvl4pPr>
            <a:lvl5pPr marL="1371600" indent="0">
              <a:buNone/>
              <a:defRPr sz="1050"/>
            </a:lvl5pPr>
            <a:lvl6pPr marL="1714500" indent="0">
              <a:buNone/>
              <a:defRPr sz="1050"/>
            </a:lvl6pPr>
            <a:lvl7pPr marL="2057400" indent="0">
              <a:buNone/>
              <a:defRPr sz="1050"/>
            </a:lvl7pPr>
            <a:lvl8pPr marL="2400300" indent="0">
              <a:buNone/>
              <a:defRPr sz="1050"/>
            </a:lvl8pPr>
            <a:lvl9pPr marL="2743200" indent="0">
              <a:buNone/>
              <a:defRPr sz="10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en-US" altLang="zh-CN" baseline="0"/>
              <a:t/>
            </a:fld>
            <a:endParaRPr lang="en-US" altLang="zh-CN" sz="1200" u="none" baseline="0">
              <a:solidFill>
                <a:schemeClr val="tx1"/>
              </a:solidFill>
              <a:latin typeface="Arial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>
    <p:cut/>
  </p:transition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en-US" altLang="zh-CN" baseline="0"/>
              <a:t/>
            </a:fld>
            <a:endParaRPr lang="en-US" altLang="zh-CN" sz="1200" u="none" baseline="0">
              <a:solidFill>
                <a:schemeClr val="tx1"/>
              </a:solidFill>
              <a:latin typeface="Arial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>
    <p:cut/>
  </p:transition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版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52930" cy="5851525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en-US" altLang="zh-CN" baseline="0"/>
              <a:t/>
            </a:fld>
            <a:endParaRPr lang="en-US" altLang="zh-CN" sz="1200" u="none" baseline="0">
              <a:solidFill>
                <a:schemeClr val="tx1"/>
              </a:solidFill>
              <a:latin typeface="Arial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>
    <p:cut/>
  </p:transition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rtl="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rtl="0"/>
            <a:endParaRPr lang="ru-RU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rtl="0"/>
            <a:fld id="{9A0DB2DC-4C9A-4742-B13C-FB6460FD3503}" type="slidenum">
              <a:rPr lang="ru-RU"/>
              <a:t/>
            </a:fld>
            <a:endParaRPr lang="ru-RU" sz="1400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rtl="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rtl="0"/>
            <a:endParaRPr lang="ru-RU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rtl="0"/>
            <a:fld id="{9A0DB2DC-4C9A-4742-B13C-FB6460FD3503}" type="slidenum">
              <a:rPr lang="ru-RU"/>
              <a:t/>
            </a:fld>
            <a:endParaRPr lang="ru-RU" sz="1400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rtl="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rtl="0"/>
            <a:endParaRPr lang="ru-RU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rtl="0"/>
            <a:fld id="{9A0DB2DC-4C9A-4742-B13C-FB6460FD3503}" type="slidenum">
              <a:rPr lang="ru-RU"/>
              <a:t/>
            </a:fld>
            <a:endParaRPr lang="ru-RU" sz="1400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2504" cy="4525963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54296" y="1600200"/>
            <a:ext cx="4032504" cy="4525963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rtl="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rtl="0"/>
            <a:endParaRPr lang="ru-RU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rtl="0"/>
            <a:fld id="{9A0DB2DC-4C9A-4742-B13C-FB6460FD3503}" type="slidenum">
              <a:rPr lang="ru-RU"/>
              <a:t/>
            </a:fld>
            <a:endParaRPr lang="ru-RU" sz="1400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365125"/>
            <a:ext cx="78867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90081" y="1778438"/>
            <a:ext cx="3655181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90081" y="2665379"/>
            <a:ext cx="3655181" cy="3524284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92704" y="1778438"/>
            <a:ext cx="3673182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92704" y="2665379"/>
            <a:ext cx="3673182" cy="3524284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rtl="0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rtl="0"/>
            <a:endParaRPr lang="ru-RU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rtl="0"/>
            <a:fld id="{9A0DB2DC-4C9A-4742-B13C-FB6460FD3503}" type="slidenum">
              <a:rPr lang="ru-RU"/>
              <a:t/>
            </a:fld>
            <a:endParaRPr lang="ru-RU" sz="1400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rtl="0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rtl="0"/>
            <a:endParaRPr lang="ru-RU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rtl="0"/>
            <a:fld id="{9A0DB2DC-4C9A-4742-B13C-FB6460FD3503}" type="slidenum">
              <a:rPr lang="ru-RU"/>
              <a:t/>
            </a:fld>
            <a:endParaRPr lang="ru-RU" sz="1400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rtl="0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rtl="0"/>
            <a:endParaRPr lang="ru-RU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rtl="0"/>
            <a:fld id="{9A0DB2DC-4C9A-4742-B13C-FB6460FD3503}" type="slidenum">
              <a:rPr lang="ru-RU"/>
              <a:t/>
            </a:fld>
            <a:endParaRPr lang="ru-RU" sz="1400"/>
          </a:p>
        </p:txBody>
      </p:sp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887391" y="987425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rtl="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rtl="0"/>
            <a:endParaRPr lang="ru-RU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rtl="0"/>
            <a:fld id="{9A0DB2DC-4C9A-4742-B13C-FB6460FD3503}" type="slidenum">
              <a:rPr lang="ru-RU"/>
              <a:t/>
            </a:fld>
            <a:endParaRPr lang="ru-RU" sz="1400"/>
          </a:p>
        </p:txBody>
      </p:sp>
    </p:spTree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3124012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3887391" y="457201"/>
            <a:ext cx="4629150" cy="5403850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3124012" cy="3811588"/>
          </a:xfrm>
        </p:spPr>
        <p:txBody>
          <a:bodyPr/>
          <a:lstStyle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700" indent="0">
              <a:buNone/>
              <a:defRPr sz="1050"/>
            </a:lvl4pPr>
            <a:lvl5pPr marL="1371600" indent="0">
              <a:buNone/>
              <a:defRPr sz="1050"/>
            </a:lvl5pPr>
            <a:lvl6pPr marL="1714500" indent="0">
              <a:buNone/>
              <a:defRPr sz="1050"/>
            </a:lvl6pPr>
            <a:lvl7pPr marL="2057400" indent="0">
              <a:buNone/>
              <a:defRPr sz="1050"/>
            </a:lvl7pPr>
            <a:lvl8pPr marL="2400300" indent="0">
              <a:buNone/>
              <a:defRPr sz="1050"/>
            </a:lvl8pPr>
            <a:lvl9pPr marL="2743200" indent="0">
              <a:buNone/>
              <a:defRPr sz="10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rtl="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rtl="0"/>
            <a:endParaRPr lang="ru-RU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rtl="0"/>
            <a:fld id="{9A0DB2DC-4C9A-4742-B13C-FB6460FD3503}" type="slidenum">
              <a:rPr lang="ru-RU"/>
              <a:t/>
            </a:fld>
            <a:endParaRPr lang="ru-RU" sz="1400"/>
          </a:p>
        </p:txBody>
      </p:sp>
    </p:spTree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rtl="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rtl="0"/>
            <a:endParaRPr lang="ru-RU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rtl="0"/>
            <a:fld id="{9A0DB2DC-4C9A-4742-B13C-FB6460FD3503}" type="slidenum">
              <a:rPr lang="ru-RU"/>
              <a:t/>
            </a:fld>
            <a:endParaRPr lang="ru-RU" sz="1400"/>
          </a:p>
        </p:txBody>
      </p:sp>
    </p:spTree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版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52930" cy="5851525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rtl="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rtl="0"/>
            <a:endParaRPr lang="ru-RU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rtl="0"/>
            <a:fld id="{9A0DB2DC-4C9A-4742-B13C-FB6460FD3503}" type="slidenum">
              <a:rPr lang="ru-RU"/>
              <a:t/>
            </a:fld>
            <a:endParaRPr lang="ru-RU" sz="1400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10" Type="http://schemas.openxmlformats.org/officeDocument/2006/relationships/slideLayout" Target="../slideLayouts/slideLayout32.xml" /><Relationship Id="rId11" Type="http://schemas.openxmlformats.org/officeDocument/2006/relationships/slideLayout" Target="../slideLayouts/slideLayout33.xml" /><Relationship Id="rId12" Type="http://schemas.openxmlformats.org/officeDocument/2006/relationships/theme" Target="../theme/theme3.xml" /><Relationship Id="rId2" Type="http://schemas.openxmlformats.org/officeDocument/2006/relationships/slideLayout" Target="../slideLayouts/slideLayout24.xml" /><Relationship Id="rId3" Type="http://schemas.openxmlformats.org/officeDocument/2006/relationships/slideLayout" Target="../slideLayouts/slideLayout25.xml" /><Relationship Id="rId4" Type="http://schemas.openxmlformats.org/officeDocument/2006/relationships/slideLayout" Target="../slideLayouts/slideLayout26.xml" /><Relationship Id="rId5" Type="http://schemas.openxmlformats.org/officeDocument/2006/relationships/slideLayout" Target="../slideLayouts/slideLayout27.xml" /><Relationship Id="rId6" Type="http://schemas.openxmlformats.org/officeDocument/2006/relationships/slideLayout" Target="../slideLayouts/slideLayout28.xml" /><Relationship Id="rId7" Type="http://schemas.openxmlformats.org/officeDocument/2006/relationships/slideLayout" Target="../slideLayouts/slideLayout29.xml" /><Relationship Id="rId8" Type="http://schemas.openxmlformats.org/officeDocument/2006/relationships/slideLayout" Target="../slideLayouts/slideLayout30.xml" /><Relationship Id="rId9" Type="http://schemas.openxmlformats.org/officeDocument/2006/relationships/slideLayout" Target="../slideLayouts/slideLayout31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/>
      <p:grpSp>
        <p:nvGrpSpPr>
          <p:cNvPr id="1033" name="组合 1032"/>
          <p:cNvGrpSpPr/>
          <p:nvPr/>
        </p:nvGrpSpPr>
        <p:grpSpPr>
          <a:xfrm>
            <a:off x="0" y="0"/>
            <a:ext cx="9140825" cy="6850063"/>
            <a:chExt cx="5758" cy="4315"/>
          </a:xfrm>
        </p:grpSpPr>
        <p:grpSp>
          <p:nvGrpSpPr>
            <p:cNvPr id="1034" name="组合 1033"/>
            <p:cNvGrpSpPr/>
            <p:nvPr/>
          </p:nvGrpSpPr>
          <p:grpSpPr>
            <a:xfrm>
              <a:off x="1728" y="2230"/>
              <a:ext cx="4027" cy="2085"/>
              <a:chOff x="1728" y="2230"/>
              <a:chExt cx="4027" cy="2085"/>
            </a:xfrm>
          </p:grpSpPr>
          <p:sp>
            <p:nvSpPr>
              <p:cNvPr id="1035" name="Freeform 6"/>
              <p:cNvSpPr/>
              <p:nvPr/>
            </p:nvSpPr>
            <p:spPr>
              <a:xfrm>
                <a:off x="1728" y="2644"/>
                <a:ext cx="2882" cy="1671"/>
              </a:xfrm>
              <a:gradFill rotWithShape="0">
                <a:gsLst>
                  <a:gs pos="0">
                    <a:srgbClr val="003399"/>
                  </a:gs>
                  <a:gs pos="100000">
                    <a:srgbClr val="002E8B"/>
                  </a:gs>
                </a:gsLst>
                <a:lin ang="0"/>
              </a:gradFill>
              <a:ln w="9525">
                <a:noFill/>
              </a:ln>
            </p:spPr>
            <p:txBody>
              <a:bodyPr/>
              <a:lstStyle>
                <a:defPPr>
                  <a:defRPr lang="ru-RU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/>
                  <a:buNone/>
                  <a:defRPr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36" name="Freeform 7"/>
              <p:cNvSpPr/>
              <p:nvPr/>
            </p:nvSpPr>
            <p:spPr>
              <a:xfrm>
                <a:off x="4170" y="2671"/>
                <a:ext cx="1259" cy="811"/>
              </a:xfrm>
              <a:gradFill rotWithShape="0">
                <a:gsLst>
                  <a:gs pos="0">
                    <a:srgbClr val="003399"/>
                  </a:gs>
                  <a:gs pos="100000">
                    <a:srgbClr val="002E8B"/>
                  </a:gs>
                </a:gsLst>
                <a:lin ang="2700000"/>
              </a:gradFill>
              <a:ln w="9525">
                <a:noFill/>
              </a:ln>
            </p:spPr>
            <p:txBody>
              <a:bodyPr/>
              <a:lstStyle>
                <a:defPPr>
                  <a:defRPr lang="ru-RU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/>
                  <a:buNone/>
                  <a:defRPr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37" name="Freeform 8"/>
              <p:cNvSpPr/>
              <p:nvPr/>
            </p:nvSpPr>
            <p:spPr>
              <a:xfrm>
                <a:off x="2900" y="3346"/>
                <a:ext cx="2849" cy="969"/>
              </a:xfrm>
              <a:gradFill rotWithShape="0">
                <a:gsLst>
                  <a:gs pos="0">
                    <a:srgbClr val="002A7D"/>
                  </a:gs>
                  <a:gs pos="100000">
                    <a:srgbClr val="003399"/>
                  </a:gs>
                </a:gsLst>
                <a:lin ang="5400000"/>
              </a:gradFill>
              <a:ln w="9525">
                <a:noFill/>
              </a:ln>
            </p:spPr>
            <p:txBody>
              <a:bodyPr/>
              <a:lstStyle>
                <a:defPPr>
                  <a:defRPr lang="ru-RU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/>
                  <a:buNone/>
                  <a:defRPr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38" name="Freeform 9"/>
              <p:cNvSpPr/>
              <p:nvPr/>
            </p:nvSpPr>
            <p:spPr>
              <a:xfrm>
                <a:off x="2748" y="2230"/>
                <a:ext cx="3007" cy="2085"/>
              </a:xfrm>
              <a:solidFill>
                <a:srgbClr val="003399"/>
              </a:solidFill>
              <a:ln w="9525">
                <a:noFill/>
              </a:ln>
            </p:spPr>
            <p:txBody>
              <a:bodyPr/>
              <a:lstStyle>
                <a:defPPr>
                  <a:defRPr lang="ru-RU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/>
                  <a:buNone/>
                  <a:defRPr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39" name="Freeform 10"/>
              <p:cNvSpPr/>
              <p:nvPr/>
            </p:nvSpPr>
            <p:spPr>
              <a:xfrm>
                <a:off x="4501" y="2317"/>
                <a:ext cx="1248" cy="539"/>
              </a:xfrm>
              <a:gradFill rotWithShape="0">
                <a:gsLst>
                  <a:gs pos="0">
                    <a:srgbClr val="002D86"/>
                  </a:gs>
                  <a:gs pos="100000">
                    <a:srgbClr val="003399"/>
                  </a:gs>
                </a:gsLst>
                <a:lin ang="2700000"/>
              </a:gradFill>
              <a:ln w="9525">
                <a:noFill/>
              </a:ln>
            </p:spPr>
            <p:txBody>
              <a:bodyPr/>
              <a:lstStyle>
                <a:defPPr>
                  <a:defRPr lang="ru-RU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/>
                  <a:buNone/>
                  <a:defRPr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sp>
          <p:nvSpPr>
            <p:cNvPr id="1040" name="Freeform 11"/>
            <p:cNvSpPr/>
            <p:nvPr/>
          </p:nvSpPr>
          <p:spPr>
            <a:xfrm>
              <a:off x="3322" y="1341"/>
              <a:ext cx="1825" cy="1537"/>
            </a:xfrm>
            <a:gradFill rotWithShape="0">
              <a:gsLst>
                <a:gs pos="0">
                  <a:srgbClr val="002B82"/>
                </a:gs>
                <a:gs pos="100000">
                  <a:srgbClr val="003399"/>
                </a:gs>
              </a:gsLst>
              <a:lin ang="2700000"/>
            </a:gradFill>
            <a:ln w="9525">
              <a:noFill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1" name="Freeform 12"/>
            <p:cNvSpPr/>
            <p:nvPr/>
          </p:nvSpPr>
          <p:spPr>
            <a:xfrm>
              <a:off x="0" y="0"/>
              <a:ext cx="5758" cy="1776"/>
            </a:xfrm>
            <a:gradFill rotWithShape="0">
              <a:gsLst>
                <a:gs pos="0">
                  <a:srgbClr val="000514"/>
                </a:gs>
                <a:gs pos="100000">
                  <a:srgbClr val="003399"/>
                </a:gs>
              </a:gsLst>
              <a:lin ang="5400000"/>
            </a:gradFill>
            <a:ln w="9525">
              <a:noFill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042" name="Rectangle 13"/>
          <p:cNvSpPr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3" name="Rectangle 15"/>
          <p:cNvSpPr/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4" name="Slide Number Placeholder 3"/>
          <p:cNvSpPr>
            <a:spLocks noGrp="1"/>
          </p:cNvSpPr>
          <p:nvPr>
            <p:ph type="sldNum" sz="quarter" idx="2"/>
          </p:nvPr>
        </p:nvSpPr>
        <p:spPr>
          <a:xfrm>
            <a:off x="6553200" y="6248400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>
            <a:defPPr>
              <a:defRPr lang="ru-RU"/>
            </a:defPPr>
            <a:lvl1pPr marL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2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en-US" altLang="zh-CN" baseline="0"/>
              <a:t/>
            </a:fld>
            <a:endParaRPr lang="en-US" altLang="zh-CN" sz="1200" u="none" baseline="0">
              <a:solidFill>
                <a:schemeClr val="tx1"/>
              </a:solidFill>
              <a:latin typeface="Arial"/>
              <a:ea typeface="宋体" panose="02010600030101010101" pitchFamily="2" charset="-122"/>
            </a:endParaRPr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cut/>
  </p:transition>
  <p:timing/>
  <p:hf sldNum="0" hdr="0"/>
  <p:txStyles>
    <p:titleStyle>
      <a:lvl1pPr marL="0" lvl="0" indent="0" algn="ctr" defTabSz="914400" rtl="0" eaLnBrk="0" fontAlgn="base" hangingPunct="0">
        <a:lnSpc>
          <a:spcPct val="100000"/>
        </a:lnSpc>
        <a:spcBef>
          <a:spcPct val="0"/>
        </a:spcBef>
        <a:spcAft>
          <a:spcPct val="0"/>
        </a:spcAft>
        <a:buSzTx/>
        <a:buNone/>
        <a:defRPr sz="4400" b="1" i="0" u="none" kern="1200" baseline="0">
          <a:solidFill>
            <a:schemeClr val="tx2"/>
          </a:solidFill>
          <a:latin typeface="+mj-lt"/>
          <a:ea typeface="+mj-ea"/>
          <a:cs typeface="+mj-cs"/>
        </a:defRPr>
      </a:lvl1pPr>
      <a:lvl2pPr marL="0" lvl="1" indent="0" algn="ctr" defTabSz="914400" rtl="0" eaLnBrk="0" fontAlgn="base" hangingPunct="0">
        <a:lnSpc>
          <a:spcPct val="100000"/>
        </a:lnSpc>
        <a:spcBef>
          <a:spcPct val="0"/>
        </a:spcBef>
        <a:spcAft>
          <a:spcPct val="0"/>
        </a:spcAft>
        <a:buSzTx/>
        <a:buNone/>
        <a:defRPr sz="4400" b="1" i="0" u="none" kern="1200" baseline="0">
          <a:solidFill>
            <a:schemeClr val="tx2"/>
          </a:solidFill>
          <a:latin typeface="Garamond" panose="02020404030301010803" pitchFamily="18" charset="0"/>
          <a:ea typeface="宋体" panose="02010600030101010101" pitchFamily="2" charset="-122"/>
          <a:cs typeface="+mj-cs"/>
        </a:defRPr>
      </a:lvl2pPr>
      <a:lvl3pPr marL="0" lvl="2" indent="0" algn="ctr" defTabSz="914400" rtl="0" eaLnBrk="0" fontAlgn="base" hangingPunct="0">
        <a:lnSpc>
          <a:spcPct val="100000"/>
        </a:lnSpc>
        <a:spcBef>
          <a:spcPct val="0"/>
        </a:spcBef>
        <a:spcAft>
          <a:spcPct val="0"/>
        </a:spcAft>
        <a:buSzTx/>
        <a:buNone/>
        <a:defRPr sz="4400" b="1" i="0" u="none" kern="1200" baseline="0">
          <a:solidFill>
            <a:schemeClr val="tx2"/>
          </a:solidFill>
          <a:latin typeface="Garamond" panose="02020404030301010803" pitchFamily="18" charset="0"/>
          <a:ea typeface="宋体" panose="02010600030101010101" pitchFamily="2" charset="-122"/>
          <a:cs typeface="+mj-cs"/>
        </a:defRPr>
      </a:lvl3pPr>
      <a:lvl4pPr marL="0" lvl="3" indent="0" algn="ctr" defTabSz="914400" rtl="0" eaLnBrk="0" fontAlgn="base" hangingPunct="0">
        <a:lnSpc>
          <a:spcPct val="100000"/>
        </a:lnSpc>
        <a:spcBef>
          <a:spcPct val="0"/>
        </a:spcBef>
        <a:spcAft>
          <a:spcPct val="0"/>
        </a:spcAft>
        <a:buSzTx/>
        <a:buNone/>
        <a:defRPr sz="4400" b="1" i="0" u="none" kern="1200" baseline="0">
          <a:solidFill>
            <a:schemeClr val="tx2"/>
          </a:solidFill>
          <a:latin typeface="Garamond" panose="02020404030301010803" pitchFamily="18" charset="0"/>
          <a:ea typeface="宋体" panose="02010600030101010101" pitchFamily="2" charset="-122"/>
          <a:cs typeface="+mj-cs"/>
        </a:defRPr>
      </a:lvl4pPr>
      <a:lvl5pPr marL="0" lvl="4" indent="0" algn="ctr" defTabSz="914400" rtl="0" eaLnBrk="0" fontAlgn="base" hangingPunct="0">
        <a:lnSpc>
          <a:spcPct val="100000"/>
        </a:lnSpc>
        <a:spcBef>
          <a:spcPct val="0"/>
        </a:spcBef>
        <a:spcAft>
          <a:spcPct val="0"/>
        </a:spcAft>
        <a:buSzTx/>
        <a:buNone/>
        <a:defRPr sz="4400" b="1" i="0" u="none" kern="1200" baseline="0">
          <a:solidFill>
            <a:schemeClr val="tx2"/>
          </a:solidFill>
          <a:latin typeface="Garamond" panose="02020404030301010803" pitchFamily="18" charset="0"/>
          <a:ea typeface="宋体" panose="02010600030101010101" pitchFamily="2" charset="-122"/>
          <a:cs typeface="+mj-cs"/>
        </a:defRPr>
      </a:lvl5pPr>
    </p:titleStyle>
    <p:bodyStyle>
      <a:lvl1pPr marL="342900" lvl="0" indent="-3429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anose="05000000000000000000" pitchFamily="2" charset="2"/>
        <a:buChar char="n"/>
        <a:defRPr sz="32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lvl="1" indent="-28575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anose="05000000000000000000" pitchFamily="2" charset="2"/>
        <a:buChar char="n"/>
        <a:defRPr sz="2800" b="0" i="0" u="none" kern="1200" baseline="0">
          <a:solidFill>
            <a:schemeClr val="tx1"/>
          </a:solidFill>
          <a:latin typeface="Garamond" panose="02020404030301010803" pitchFamily="18" charset="0"/>
          <a:ea typeface="宋体" panose="02010600030101010101" pitchFamily="2" charset="-122"/>
          <a:cs typeface="+mn-cs"/>
        </a:defRPr>
      </a:lvl2pPr>
      <a:lvl3pPr marL="1143000" lvl="2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tx2"/>
        </a:buClr>
        <a:buSzPct val="70000"/>
        <a:buFont typeface="Wingdings" panose="05000000000000000000" pitchFamily="2" charset="2"/>
        <a:buChar char="n"/>
        <a:defRPr sz="2400" b="0" i="0" u="none" kern="1200" baseline="0">
          <a:solidFill>
            <a:schemeClr val="tx1"/>
          </a:solidFill>
          <a:latin typeface="Garamond" panose="02020404030301010803" pitchFamily="18" charset="0"/>
          <a:ea typeface="宋体" panose="02010600030101010101" pitchFamily="2" charset="-122"/>
          <a:cs typeface="+mn-cs"/>
        </a:defRPr>
      </a:lvl3pPr>
      <a:lvl4pPr marL="1600200" lvl="3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anose="05000000000000000000" pitchFamily="2" charset="2"/>
        <a:buChar char="n"/>
        <a:defRPr sz="2000" b="0" i="0" u="none" kern="1200" baseline="0">
          <a:solidFill>
            <a:schemeClr val="tx1"/>
          </a:solidFill>
          <a:latin typeface="Garamond" panose="02020404030301010803" pitchFamily="18" charset="0"/>
          <a:ea typeface="宋体" panose="02010600030101010101" pitchFamily="2" charset="-122"/>
          <a:cs typeface="+mn-cs"/>
        </a:defRPr>
      </a:lvl4pPr>
      <a:lvl5pPr marL="2057400" lvl="4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anose="05000000000000000000" pitchFamily="2" charset="2"/>
        <a:buChar char="n"/>
        <a:defRPr sz="2000" b="0" i="0" u="none" kern="1200" baseline="0">
          <a:solidFill>
            <a:schemeClr val="tx1"/>
          </a:solidFill>
          <a:latin typeface="Garamond" panose="02020404030301010803" pitchFamily="18" charset="0"/>
          <a:ea typeface="宋体" panose="02010600030101010101" pitchFamily="2" charset="-122"/>
          <a:cs typeface="+mn-cs"/>
        </a:defRPr>
      </a:lvl5pPr>
      <a:lvl6pPr marL="2514600" lvl="5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anose="05000000000000000000" pitchFamily="2" charset="2"/>
        <a:buChar char="n"/>
        <a:defRPr sz="2000" b="0" i="0" u="none" kern="1200" baseline="0">
          <a:solidFill>
            <a:schemeClr val="tx1"/>
          </a:solidFill>
          <a:latin typeface="Garamond" panose="02020404030301010803" pitchFamily="18" charset="0"/>
          <a:ea typeface="宋体" panose="02010600030101010101" pitchFamily="2" charset="-122"/>
          <a:cs typeface="+mn-cs"/>
        </a:defRPr>
      </a:lvl6pPr>
      <a:lvl7pPr marL="2971800" lvl="6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anose="05000000000000000000" pitchFamily="2" charset="2"/>
        <a:buChar char="n"/>
        <a:defRPr sz="2000" b="0" i="0" u="none" kern="1200" baseline="0">
          <a:solidFill>
            <a:schemeClr val="tx1"/>
          </a:solidFill>
          <a:latin typeface="Garamond" panose="02020404030301010803" pitchFamily="18" charset="0"/>
          <a:ea typeface="宋体" panose="02010600030101010101" pitchFamily="2" charset="-122"/>
          <a:cs typeface="+mn-cs"/>
        </a:defRPr>
      </a:lvl7pPr>
      <a:lvl8pPr marL="3429000" lvl="7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anose="05000000000000000000" pitchFamily="2" charset="2"/>
        <a:buChar char="n"/>
        <a:defRPr sz="2000" b="0" i="0" u="none" kern="1200" baseline="0">
          <a:solidFill>
            <a:schemeClr val="tx1"/>
          </a:solidFill>
          <a:latin typeface="Garamond" panose="02020404030301010803" pitchFamily="18" charset="0"/>
          <a:ea typeface="宋体" panose="02010600030101010101" pitchFamily="2" charset="-122"/>
          <a:cs typeface="+mn-cs"/>
        </a:defRPr>
      </a:lvl8pPr>
      <a:lvl9pPr marL="3886200" lvl="8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anose="05000000000000000000" pitchFamily="2" charset="2"/>
        <a:buChar char="n"/>
        <a:defRPr sz="2000" b="0" i="0" u="none" kern="1200" baseline="0">
          <a:solidFill>
            <a:schemeClr val="tx1"/>
          </a:solidFill>
          <a:latin typeface="Garamond" panose="02020404030301010803" pitchFamily="18" charset="0"/>
          <a:ea typeface="宋体" panose="02010600030101010101" pitchFamily="2" charset="-122"/>
          <a:cs typeface="+mn-cs"/>
        </a:defRPr>
      </a:lvl9pPr>
    </p:bodyStyle>
    <p:otherStyle>
      <a:lvl1pPr marL="0" lv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lvl="1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914400" lvl="2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371600" lvl="3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1828800" lvl="4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286000" lvl="5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743200" lvl="6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200400" lvl="7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657600" lvl="8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1026" name="标题 1025"/>
          <p:cNvSpPr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27" name="文本占位符 1026"/>
          <p:cNvSpPr/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28" name="日期占位符 1027"/>
          <p:cNvSpPr/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4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lvl="0" rtl="0"/>
          </a:p>
        </p:txBody>
      </p:sp>
      <p:sp>
        <p:nvSpPr>
          <p:cNvPr id="1029" name="页脚占位符 1028"/>
          <p:cNvSpPr/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ru-RU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4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lvl="0" rtl="0"/>
            <a:endParaRPr lang="ru-RU"/>
          </a:p>
        </p:txBody>
      </p:sp>
      <p:sp>
        <p:nvSpPr>
          <p:cNvPr id="1030" name="灯片编号占位符 1029"/>
          <p:cNvSpPr/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ru-RU"/>
            </a:defPPr>
            <a:lvl1pPr marL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4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lvl="0" rtl="0"/>
            <a:fld id="{9A0DB2DC-4C9A-4742-B13C-FB6460FD3503}" type="slidenum">
              <a:rPr lang="ru-RU"/>
              <a:t/>
            </a:fld>
            <a:endParaRPr lang="ru-RU" sz="140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/>
  <p:timing/>
  <p:txStyles>
    <p:titleStyle>
      <a:lvl1pPr marL="0" lvl="0" indent="0" algn="ctr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None/>
        <a:defRPr sz="4400" b="0" i="0" u="none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42900" lvl="0" indent="-3429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SzTx/>
        <a:buChar char="•"/>
        <a:defRPr sz="32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lvl="1" indent="-28575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SzTx/>
        <a:buFontTx/>
        <a:buChar char="–"/>
        <a:defRPr sz="2800" b="0" i="0" u="none" kern="1200" baseline="0">
          <a:solidFill>
            <a:schemeClr val="tx1"/>
          </a:solidFill>
          <a:latin typeface="Arial"/>
          <a:ea typeface="宋体" panose="02010600030101010101" pitchFamily="2" charset="-122"/>
          <a:cs typeface="+mn-cs"/>
        </a:defRPr>
      </a:lvl2pPr>
      <a:lvl3pPr marL="1143000" lvl="2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SzTx/>
        <a:buFontTx/>
        <a:buChar char="•"/>
        <a:defRPr sz="2400" b="0" i="0" u="none" kern="1200" baseline="0">
          <a:solidFill>
            <a:schemeClr val="tx1"/>
          </a:solidFill>
          <a:latin typeface="Arial"/>
          <a:ea typeface="宋体" panose="02010600030101010101" pitchFamily="2" charset="-122"/>
          <a:cs typeface="+mn-cs"/>
        </a:defRPr>
      </a:lvl3pPr>
      <a:lvl4pPr marL="1600200" lvl="3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SzTx/>
        <a:buFontTx/>
        <a:buChar char="–"/>
        <a:defRPr sz="2000" b="0" i="0" u="none" kern="1200" baseline="0">
          <a:solidFill>
            <a:schemeClr val="tx1"/>
          </a:solidFill>
          <a:latin typeface="Arial"/>
          <a:ea typeface="宋体" panose="02010600030101010101" pitchFamily="2" charset="-122"/>
          <a:cs typeface="+mn-cs"/>
        </a:defRPr>
      </a:lvl4pPr>
      <a:lvl5pPr marL="2057400" lvl="4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SzTx/>
        <a:buFontTx/>
        <a:buChar char="»"/>
        <a:defRPr sz="2000" b="0" i="0" u="none" kern="1200" baseline="0">
          <a:solidFill>
            <a:schemeClr val="tx1"/>
          </a:solidFill>
          <a:latin typeface="Arial"/>
          <a:ea typeface="宋体" panose="02010600030101010101" pitchFamily="2" charset="-122"/>
          <a:cs typeface="+mn-cs"/>
        </a:defRPr>
      </a:lvl5pPr>
      <a:lvl6pPr marL="2514600" lvl="5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sz="2000" b="0" i="0" u="none" kern="1200" baseline="0">
          <a:solidFill>
            <a:schemeClr val="tx1"/>
          </a:solidFill>
          <a:latin typeface="Arial"/>
          <a:ea typeface="宋体" panose="02010600030101010101" pitchFamily="2" charset="-122"/>
          <a:cs typeface="+mn-cs"/>
        </a:defRPr>
      </a:lvl6pPr>
      <a:lvl7pPr marL="2971800" lvl="6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sz="2000" b="0" i="0" u="none" kern="1200" baseline="0">
          <a:solidFill>
            <a:schemeClr val="tx1"/>
          </a:solidFill>
          <a:latin typeface="Arial"/>
          <a:ea typeface="宋体" panose="02010600030101010101" pitchFamily="2" charset="-122"/>
          <a:cs typeface="+mn-cs"/>
        </a:defRPr>
      </a:lvl7pPr>
      <a:lvl8pPr marL="3429000" lvl="7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sz="2000" b="0" i="0" u="none" kern="1200" baseline="0">
          <a:solidFill>
            <a:schemeClr val="tx1"/>
          </a:solidFill>
          <a:latin typeface="Arial"/>
          <a:ea typeface="宋体" panose="02010600030101010101" pitchFamily="2" charset="-122"/>
          <a:cs typeface="+mn-cs"/>
        </a:defRPr>
      </a:lvl8pPr>
      <a:lvl9pPr marL="3886200" lvl="8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sz="2000" b="0" i="0" u="none" kern="1200" baseline="0">
          <a:solidFill>
            <a:schemeClr val="tx1"/>
          </a:solidFill>
          <a:latin typeface="Arial"/>
          <a:ea typeface="宋体" panose="02010600030101010101" pitchFamily="2" charset="-122"/>
          <a:cs typeface="+mn-cs"/>
        </a:defRPr>
      </a:lvl9pPr>
    </p:bodyStyle>
    <p:otherStyle>
      <a:lvl1pPr marL="0" lv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lvl="1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914400" lvl="2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371600" lvl="3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1828800" lvl="4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286000" lvl="5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743200" lvl="6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200400" lvl="7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657600" lvl="8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2.gif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10" Type="http://schemas.openxmlformats.org/officeDocument/2006/relationships/vmlDrawing" Target="../drawings/vmlDrawing1.vml" /><Relationship Id="rId2" Type="http://schemas.openxmlformats.org/officeDocument/2006/relationships/oleObject" Target="../embeddings/oleObject1.bin" TargetMode="Internal" /><Relationship Id="rId3" Type="http://schemas.openxmlformats.org/officeDocument/2006/relationships/image" Target="../media/image3.wmf" /><Relationship Id="rId4" Type="http://schemas.openxmlformats.org/officeDocument/2006/relationships/oleObject" Target="../embeddings/oleObject2.bin" TargetMode="Internal" /><Relationship Id="rId5" Type="http://schemas.openxmlformats.org/officeDocument/2006/relationships/image" Target="../media/image4.wmf" /><Relationship Id="rId6" Type="http://schemas.openxmlformats.org/officeDocument/2006/relationships/oleObject" Target="../embeddings/oleObject3.bin" TargetMode="Internal" /><Relationship Id="rId7" Type="http://schemas.openxmlformats.org/officeDocument/2006/relationships/image" Target="../media/image5.wmf" /><Relationship Id="rId8" Type="http://schemas.openxmlformats.org/officeDocument/2006/relationships/oleObject" Target="../embeddings/oleObject4.bin" TargetMode="Internal" /><Relationship Id="rId9" Type="http://schemas.openxmlformats.org/officeDocument/2006/relationships/image" Target="../media/image6.wmf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10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1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13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8047034125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54" name="New pictur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055" name="New shape"/>
          <p:cNvSpPr/>
          <p:nvPr/>
        </p:nvSpPr>
        <p:spPr>
          <a:xfrm>
            <a:off x="914400" y="1371600"/>
            <a:ext cx="7402513" cy="3281363"/>
          </a:xfrm>
          <a:prstGeom prst="rect">
            <a:avLst/>
          </a:prstGeom>
          <a:noFill/>
          <a:ln w="25400">
            <a:noFill/>
          </a:ln>
        </p:spPr>
        <p:txBody>
          <a:bodyPr anchor="ctr" anchorCtr="0"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 eaLnBrk="0" hangingPunct="0">
              <a:buFontTx/>
            </a:pPr>
            <a:r>
              <a:rPr lang="zh-CN" altLang="en-US" sz="4800">
                <a:solidFill>
                  <a:srgbClr val="000000"/>
                </a:solidFill>
                <a:latin typeface="Bahnschrift SemiBold Condensed" panose="020b0502040204020203"/>
                <a:ea typeface="Bahnschrift SemiBold Condensed" panose="020b0502040204020203"/>
              </a:rPr>
              <a:t>化学九年级《2.1运动的水分子》PPt课件</a:t>
            </a:r>
            <a:endParaRPr lang="zh-CN" altLang="en-US" sz="4800">
              <a:solidFill>
                <a:srgbClr val="000000"/>
              </a:solidFill>
              <a:latin typeface="Bahnschrift SemiBold Condensed" panose="020b0502040204020203"/>
              <a:ea typeface="Bahnschrift SemiBold Condensed" panose="020b0502040204020203"/>
            </a:endParaRPr>
          </a:p>
        </p:txBody>
      </p:sp>
      <p:sp>
        <p:nvSpPr>
          <p:cNvPr id="2056" name="TextBox 2055"/>
          <p:cNvSpPr txBox="1"/>
          <p:nvPr/>
        </p:nvSpPr>
        <p:spPr>
          <a:xfrm>
            <a:off x="914400" y="914400"/>
            <a:ext cx="1371600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00"/>
              <a:t>2023最新整理收集</a:t>
            </a:r>
          </a:p>
          <a:p>
            <a:pPr>
              <a:defRPr sz="100" b="1" i="1">
                <a:solidFill>
                  <a:srgbClr val="E1E100"/>
                </a:solidFill>
              </a:defRPr>
            </a:pPr>
            <a:r>
              <a:t>do</a:t>
            </a:r>
            <a:br/>
            <a:br/>
            <a:br/>
            <a:r>
              <a:t> something</a:t>
            </a:r>
          </a:p>
        </p:txBody>
      </p:sp>
    </p:spTree>
  </p:cSld>
  <p:clrMapOvr>
    <a:masterClrMapping/>
  </p:clrMapOvr>
  <p:transition>
    <p:cut/>
  </p:transition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58" name="矩形 2057"/>
          <p:cNvSpPr/>
          <p:nvPr/>
        </p:nvSpPr>
        <p:spPr>
          <a:xfrm>
            <a:off x="395288" y="549275"/>
            <a:ext cx="3816350" cy="14636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endParaRPr lang="en-US" altLang="zh-CN" sz="3600" b="1">
              <a:latin typeface="Times New Roman" panose="02020603050405020304" pitchFamily="2" charset="0"/>
            </a:endParaRPr>
          </a:p>
          <a:p>
            <a:pPr>
              <a:spcBef>
                <a:spcPct val="50000"/>
              </a:spcBef>
            </a:pPr>
            <a:r>
              <a:rPr lang="en-US" altLang="zh-CN" sz="3600" b="1">
                <a:latin typeface="Times New Roman" panose="02020603050405020304" pitchFamily="2" charset="0"/>
              </a:rPr>
              <a:t>1. </a:t>
            </a:r>
            <a:r>
              <a:rPr lang="zh-CN" altLang="en-US" sz="3600" b="1">
                <a:latin typeface="Times New Roman" panose="02020603050405020304" pitchFamily="2" charset="0"/>
              </a:rPr>
              <a:t>水的组成？</a:t>
            </a:r>
            <a:endParaRPr lang="zh-CN" altLang="en-US" sz="3600" b="1">
              <a:latin typeface="Times New Roman" panose="02020603050405020304" pitchFamily="2" charset="0"/>
            </a:endParaRPr>
          </a:p>
        </p:txBody>
      </p:sp>
      <p:sp>
        <p:nvSpPr>
          <p:cNvPr id="2059" name="矩形 2058"/>
          <p:cNvSpPr/>
          <p:nvPr/>
        </p:nvSpPr>
        <p:spPr>
          <a:xfrm>
            <a:off x="179388" y="1268413"/>
            <a:ext cx="7345362" cy="14636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endParaRPr lang="en-US" altLang="zh-CN" sz="3600" b="1">
              <a:latin typeface="Times New Roman" panose="02020603050405020304" pitchFamily="2" charset="0"/>
            </a:endParaRPr>
          </a:p>
          <a:p>
            <a:pPr>
              <a:spcBef>
                <a:spcPct val="50000"/>
              </a:spcBef>
            </a:pPr>
            <a:r>
              <a:rPr lang="zh-CN" altLang="en-US" sz="3600" b="1">
                <a:latin typeface="Times New Roman" panose="02020603050405020304" pitchFamily="2" charset="0"/>
              </a:rPr>
              <a:t>水是由</a:t>
            </a:r>
            <a:r>
              <a:rPr lang="zh-CN" altLang="en-US" sz="3600" b="1">
                <a:solidFill>
                  <a:srgbClr val="FF0000"/>
                </a:solidFill>
                <a:latin typeface="Times New Roman" panose="02020603050405020304" pitchFamily="2" charset="0"/>
              </a:rPr>
              <a:t>水分子</a:t>
            </a:r>
            <a:r>
              <a:rPr lang="zh-CN" altLang="en-US" sz="3600" b="1">
                <a:latin typeface="Times New Roman" panose="02020603050405020304" pitchFamily="2" charset="0"/>
              </a:rPr>
              <a:t>构成的</a:t>
            </a:r>
            <a:endParaRPr lang="zh-CN" altLang="en-US" sz="3600" b="1">
              <a:latin typeface="Times New Roman" panose="02020603050405020304" pitchFamily="2" charset="0"/>
            </a:endParaRPr>
          </a:p>
        </p:txBody>
      </p:sp>
      <p:grpSp>
        <p:nvGrpSpPr>
          <p:cNvPr id="2060" name="组合 2059"/>
          <p:cNvGrpSpPr/>
          <p:nvPr/>
        </p:nvGrpSpPr>
        <p:grpSpPr>
          <a:xfrm>
            <a:off x="971550" y="4221163"/>
            <a:ext cx="215900" cy="215900"/>
            <a:chExt cx="768" cy="805"/>
          </a:xfrm>
        </p:grpSpPr>
        <p:sp>
          <p:nvSpPr>
            <p:cNvPr id="2061" name="椭圆 2060"/>
            <p:cNvSpPr/>
            <p:nvPr/>
          </p:nvSpPr>
          <p:spPr>
            <a:xfrm>
              <a:off x="49" y="0"/>
              <a:ext cx="672" cy="672"/>
            </a:xfrm>
            <a:prstGeom prst="ellipse">
              <a:avLst/>
            </a:prstGeom>
            <a:solidFill>
              <a:srgbClr val="FF0000"/>
            </a:solidFill>
            <a:ln w="9525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062" name="椭圆 2061"/>
            <p:cNvSpPr/>
            <p:nvPr/>
          </p:nvSpPr>
          <p:spPr>
            <a:xfrm>
              <a:off x="0" y="565"/>
              <a:ext cx="240" cy="240"/>
            </a:xfrm>
            <a:prstGeom prst="ellipse">
              <a:avLst/>
            </a:prstGeom>
            <a:solidFill>
              <a:srgbClr val="3366FF"/>
            </a:solidFill>
            <a:ln w="9525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063" name="椭圆 2062"/>
            <p:cNvSpPr/>
            <p:nvPr/>
          </p:nvSpPr>
          <p:spPr>
            <a:xfrm>
              <a:off x="528" y="565"/>
              <a:ext cx="240" cy="240"/>
            </a:xfrm>
            <a:prstGeom prst="ellipse">
              <a:avLst/>
            </a:prstGeom>
            <a:solidFill>
              <a:srgbClr val="3366FF"/>
            </a:solidFill>
            <a:ln w="9525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cxnSp>
        <p:nvCxnSpPr>
          <p:cNvPr id="2064" name="直接连接符 2063"/>
          <p:cNvCxnSpPr/>
          <p:nvPr/>
        </p:nvCxnSpPr>
        <p:spPr>
          <a:xfrm>
            <a:off x="971550" y="4149725"/>
            <a:ext cx="2089150" cy="0"/>
          </a:xfrm>
          <a:prstGeom prst="line">
            <a:avLst/>
          </a:prstGeom>
          <a:ln w="9525" cap="flat" cmpd="sng">
            <a:solidFill>
              <a:srgbClr val="000000"/>
            </a:solidFill>
            <a:prstDash val="solid"/>
            <a:headEnd type="none" w="med" len="med"/>
            <a:tailEnd type="none" w="med" len="med"/>
          </a:ln>
        </p:spPr>
      </p:cxnSp>
      <p:cxnSp>
        <p:nvCxnSpPr>
          <p:cNvPr id="2065" name="直接连接符 2064"/>
          <p:cNvCxnSpPr/>
          <p:nvPr/>
        </p:nvCxnSpPr>
        <p:spPr>
          <a:xfrm flipH="1">
            <a:off x="971550" y="4149725"/>
            <a:ext cx="0" cy="1654175"/>
          </a:xfrm>
          <a:prstGeom prst="line">
            <a:avLst/>
          </a:prstGeom>
          <a:ln w="9525" cap="flat" cmpd="sng">
            <a:solidFill>
              <a:srgbClr val="000000"/>
            </a:solidFill>
            <a:prstDash val="solid"/>
            <a:headEnd type="none" w="med" len="med"/>
            <a:tailEnd type="none" w="med" len="med"/>
          </a:ln>
        </p:spPr>
      </p:cxnSp>
      <p:cxnSp>
        <p:nvCxnSpPr>
          <p:cNvPr id="2066" name="直接连接符 2065"/>
          <p:cNvCxnSpPr/>
          <p:nvPr/>
        </p:nvCxnSpPr>
        <p:spPr>
          <a:xfrm>
            <a:off x="971550" y="5805488"/>
            <a:ext cx="2087563" cy="0"/>
          </a:xfrm>
          <a:prstGeom prst="line">
            <a:avLst/>
          </a:prstGeom>
          <a:ln w="9525" cap="flat" cmpd="sng">
            <a:solidFill>
              <a:srgbClr val="000000"/>
            </a:solidFill>
            <a:prstDash val="solid"/>
            <a:headEnd type="none" w="med" len="med"/>
            <a:tailEnd type="none" w="med" len="med"/>
          </a:ln>
        </p:spPr>
      </p:cxnSp>
      <p:cxnSp>
        <p:nvCxnSpPr>
          <p:cNvPr id="2067" name="直接连接符 2066"/>
          <p:cNvCxnSpPr/>
          <p:nvPr/>
        </p:nvCxnSpPr>
        <p:spPr>
          <a:xfrm flipH="1">
            <a:off x="3059113" y="4149725"/>
            <a:ext cx="0" cy="1655763"/>
          </a:xfrm>
          <a:prstGeom prst="line">
            <a:avLst/>
          </a:prstGeom>
          <a:ln w="9525" cap="flat" cmpd="sng">
            <a:solidFill>
              <a:srgbClr val="000000"/>
            </a:solidFill>
            <a:prstDash val="solid"/>
            <a:headEnd type="none" w="med" len="med"/>
            <a:tailEnd type="none" w="med" len="med"/>
          </a:ln>
        </p:spPr>
      </p:cxnSp>
      <p:cxnSp>
        <p:nvCxnSpPr>
          <p:cNvPr id="2068" name="直接连接符 2067"/>
          <p:cNvCxnSpPr/>
          <p:nvPr/>
        </p:nvCxnSpPr>
        <p:spPr>
          <a:xfrm flipH="1">
            <a:off x="2051050" y="4149725"/>
            <a:ext cx="0" cy="1655763"/>
          </a:xfrm>
          <a:prstGeom prst="line">
            <a:avLst/>
          </a:prstGeom>
          <a:ln w="9525" cap="flat" cmpd="sng">
            <a:solidFill>
              <a:srgbClr val="FF0000"/>
            </a:solidFill>
            <a:prstDash val="solid"/>
            <a:headEnd type="none" w="med" len="med"/>
            <a:tailEnd type="none" w="med" len="med"/>
          </a:ln>
        </p:spPr>
      </p:cxnSp>
      <p:grpSp>
        <p:nvGrpSpPr>
          <p:cNvPr id="2069" name="组合 2068"/>
          <p:cNvGrpSpPr/>
          <p:nvPr/>
        </p:nvGrpSpPr>
        <p:grpSpPr>
          <a:xfrm>
            <a:off x="1258888" y="4221163"/>
            <a:ext cx="215900" cy="215900"/>
            <a:chExt cx="768" cy="805"/>
          </a:xfrm>
        </p:grpSpPr>
        <p:sp>
          <p:nvSpPr>
            <p:cNvPr id="2070" name="椭圆 2069"/>
            <p:cNvSpPr/>
            <p:nvPr/>
          </p:nvSpPr>
          <p:spPr>
            <a:xfrm>
              <a:off x="49" y="0"/>
              <a:ext cx="672" cy="672"/>
            </a:xfrm>
            <a:prstGeom prst="ellipse">
              <a:avLst/>
            </a:prstGeom>
            <a:solidFill>
              <a:srgbClr val="FF0000"/>
            </a:solidFill>
            <a:ln w="9525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071" name="椭圆 2070"/>
            <p:cNvSpPr/>
            <p:nvPr/>
          </p:nvSpPr>
          <p:spPr>
            <a:xfrm>
              <a:off x="0" y="565"/>
              <a:ext cx="240" cy="240"/>
            </a:xfrm>
            <a:prstGeom prst="ellipse">
              <a:avLst/>
            </a:prstGeom>
            <a:solidFill>
              <a:srgbClr val="3366FF"/>
            </a:solidFill>
            <a:ln w="9525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072" name="椭圆 2071"/>
            <p:cNvSpPr/>
            <p:nvPr/>
          </p:nvSpPr>
          <p:spPr>
            <a:xfrm>
              <a:off x="528" y="565"/>
              <a:ext cx="240" cy="240"/>
            </a:xfrm>
            <a:prstGeom prst="ellipse">
              <a:avLst/>
            </a:prstGeom>
            <a:solidFill>
              <a:srgbClr val="3366FF"/>
            </a:solidFill>
            <a:ln w="9525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073" name="组合 2072"/>
          <p:cNvGrpSpPr/>
          <p:nvPr/>
        </p:nvGrpSpPr>
        <p:grpSpPr>
          <a:xfrm>
            <a:off x="1476375" y="4221163"/>
            <a:ext cx="215900" cy="215900"/>
            <a:chExt cx="768" cy="805"/>
          </a:xfrm>
        </p:grpSpPr>
        <p:sp>
          <p:nvSpPr>
            <p:cNvPr id="2074" name="椭圆 2073"/>
            <p:cNvSpPr/>
            <p:nvPr/>
          </p:nvSpPr>
          <p:spPr>
            <a:xfrm>
              <a:off x="49" y="0"/>
              <a:ext cx="672" cy="672"/>
            </a:xfrm>
            <a:prstGeom prst="ellipse">
              <a:avLst/>
            </a:prstGeom>
            <a:solidFill>
              <a:srgbClr val="FF0000"/>
            </a:solidFill>
            <a:ln w="9525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075" name="椭圆 2074"/>
            <p:cNvSpPr/>
            <p:nvPr/>
          </p:nvSpPr>
          <p:spPr>
            <a:xfrm>
              <a:off x="0" y="565"/>
              <a:ext cx="240" cy="240"/>
            </a:xfrm>
            <a:prstGeom prst="ellipse">
              <a:avLst/>
            </a:prstGeom>
            <a:solidFill>
              <a:srgbClr val="3366FF"/>
            </a:solidFill>
            <a:ln w="9525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076" name="椭圆 2075"/>
            <p:cNvSpPr/>
            <p:nvPr/>
          </p:nvSpPr>
          <p:spPr>
            <a:xfrm>
              <a:off x="528" y="565"/>
              <a:ext cx="240" cy="240"/>
            </a:xfrm>
            <a:prstGeom prst="ellipse">
              <a:avLst/>
            </a:prstGeom>
            <a:solidFill>
              <a:srgbClr val="3366FF"/>
            </a:solidFill>
            <a:ln w="9525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077" name="组合 2076"/>
          <p:cNvGrpSpPr/>
          <p:nvPr/>
        </p:nvGrpSpPr>
        <p:grpSpPr>
          <a:xfrm>
            <a:off x="1763713" y="4221163"/>
            <a:ext cx="215900" cy="215900"/>
            <a:chExt cx="768" cy="805"/>
          </a:xfrm>
        </p:grpSpPr>
        <p:sp>
          <p:nvSpPr>
            <p:cNvPr id="2078" name="椭圆 2077"/>
            <p:cNvSpPr/>
            <p:nvPr/>
          </p:nvSpPr>
          <p:spPr>
            <a:xfrm>
              <a:off x="49" y="0"/>
              <a:ext cx="672" cy="672"/>
            </a:xfrm>
            <a:prstGeom prst="ellipse">
              <a:avLst/>
            </a:prstGeom>
            <a:solidFill>
              <a:srgbClr val="FF0000"/>
            </a:solidFill>
            <a:ln w="9525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079" name="椭圆 2078"/>
            <p:cNvSpPr/>
            <p:nvPr/>
          </p:nvSpPr>
          <p:spPr>
            <a:xfrm>
              <a:off x="0" y="565"/>
              <a:ext cx="240" cy="240"/>
            </a:xfrm>
            <a:prstGeom prst="ellipse">
              <a:avLst/>
            </a:prstGeom>
            <a:solidFill>
              <a:srgbClr val="3366FF"/>
            </a:solidFill>
            <a:ln w="9525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080" name="椭圆 2079"/>
            <p:cNvSpPr/>
            <p:nvPr/>
          </p:nvSpPr>
          <p:spPr>
            <a:xfrm>
              <a:off x="528" y="565"/>
              <a:ext cx="240" cy="240"/>
            </a:xfrm>
            <a:prstGeom prst="ellipse">
              <a:avLst/>
            </a:prstGeom>
            <a:solidFill>
              <a:srgbClr val="3366FF"/>
            </a:solidFill>
            <a:ln w="9525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081" name="组合 2080"/>
          <p:cNvGrpSpPr/>
          <p:nvPr/>
        </p:nvGrpSpPr>
        <p:grpSpPr>
          <a:xfrm>
            <a:off x="971550" y="4437063"/>
            <a:ext cx="215900" cy="215900"/>
            <a:chExt cx="768" cy="805"/>
          </a:xfrm>
        </p:grpSpPr>
        <p:sp>
          <p:nvSpPr>
            <p:cNvPr id="2082" name="椭圆 2081"/>
            <p:cNvSpPr/>
            <p:nvPr/>
          </p:nvSpPr>
          <p:spPr>
            <a:xfrm>
              <a:off x="49" y="0"/>
              <a:ext cx="672" cy="672"/>
            </a:xfrm>
            <a:prstGeom prst="ellipse">
              <a:avLst/>
            </a:prstGeom>
            <a:solidFill>
              <a:srgbClr val="FF0000"/>
            </a:solidFill>
            <a:ln w="9525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083" name="椭圆 2082"/>
            <p:cNvSpPr/>
            <p:nvPr/>
          </p:nvSpPr>
          <p:spPr>
            <a:xfrm>
              <a:off x="0" y="565"/>
              <a:ext cx="240" cy="240"/>
            </a:xfrm>
            <a:prstGeom prst="ellipse">
              <a:avLst/>
            </a:prstGeom>
            <a:solidFill>
              <a:srgbClr val="3366FF"/>
            </a:solidFill>
            <a:ln w="9525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084" name="椭圆 2083"/>
            <p:cNvSpPr/>
            <p:nvPr/>
          </p:nvSpPr>
          <p:spPr>
            <a:xfrm>
              <a:off x="528" y="565"/>
              <a:ext cx="240" cy="240"/>
            </a:xfrm>
            <a:prstGeom prst="ellipse">
              <a:avLst/>
            </a:prstGeom>
            <a:solidFill>
              <a:srgbClr val="3366FF"/>
            </a:solidFill>
            <a:ln w="9525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085" name="组合 2084"/>
          <p:cNvGrpSpPr/>
          <p:nvPr/>
        </p:nvGrpSpPr>
        <p:grpSpPr>
          <a:xfrm>
            <a:off x="1187450" y="4508500"/>
            <a:ext cx="215900" cy="215900"/>
            <a:chExt cx="768" cy="805"/>
          </a:xfrm>
        </p:grpSpPr>
        <p:sp>
          <p:nvSpPr>
            <p:cNvPr id="2086" name="椭圆 2085"/>
            <p:cNvSpPr/>
            <p:nvPr/>
          </p:nvSpPr>
          <p:spPr>
            <a:xfrm>
              <a:off x="49" y="0"/>
              <a:ext cx="672" cy="672"/>
            </a:xfrm>
            <a:prstGeom prst="ellipse">
              <a:avLst/>
            </a:prstGeom>
            <a:solidFill>
              <a:srgbClr val="FF0000"/>
            </a:solidFill>
            <a:ln w="9525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087" name="椭圆 2086"/>
            <p:cNvSpPr/>
            <p:nvPr/>
          </p:nvSpPr>
          <p:spPr>
            <a:xfrm>
              <a:off x="0" y="565"/>
              <a:ext cx="240" cy="240"/>
            </a:xfrm>
            <a:prstGeom prst="ellipse">
              <a:avLst/>
            </a:prstGeom>
            <a:solidFill>
              <a:srgbClr val="3366FF"/>
            </a:solidFill>
            <a:ln w="9525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088" name="椭圆 2087"/>
            <p:cNvSpPr/>
            <p:nvPr/>
          </p:nvSpPr>
          <p:spPr>
            <a:xfrm>
              <a:off x="528" y="565"/>
              <a:ext cx="240" cy="240"/>
            </a:xfrm>
            <a:prstGeom prst="ellipse">
              <a:avLst/>
            </a:prstGeom>
            <a:solidFill>
              <a:srgbClr val="3366FF"/>
            </a:solidFill>
            <a:ln w="9525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089" name="组合 2088"/>
          <p:cNvGrpSpPr/>
          <p:nvPr/>
        </p:nvGrpSpPr>
        <p:grpSpPr>
          <a:xfrm>
            <a:off x="1763713" y="4437063"/>
            <a:ext cx="215900" cy="215900"/>
            <a:chExt cx="768" cy="805"/>
          </a:xfrm>
        </p:grpSpPr>
        <p:sp>
          <p:nvSpPr>
            <p:cNvPr id="2090" name="椭圆 2089"/>
            <p:cNvSpPr/>
            <p:nvPr/>
          </p:nvSpPr>
          <p:spPr>
            <a:xfrm>
              <a:off x="49" y="0"/>
              <a:ext cx="672" cy="672"/>
            </a:xfrm>
            <a:prstGeom prst="ellipse">
              <a:avLst/>
            </a:prstGeom>
            <a:solidFill>
              <a:srgbClr val="FF0000"/>
            </a:solidFill>
            <a:ln w="9525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091" name="椭圆 2090"/>
            <p:cNvSpPr/>
            <p:nvPr/>
          </p:nvSpPr>
          <p:spPr>
            <a:xfrm>
              <a:off x="0" y="565"/>
              <a:ext cx="240" cy="240"/>
            </a:xfrm>
            <a:prstGeom prst="ellipse">
              <a:avLst/>
            </a:prstGeom>
            <a:solidFill>
              <a:srgbClr val="3366FF"/>
            </a:solidFill>
            <a:ln w="9525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092" name="椭圆 2091"/>
            <p:cNvSpPr/>
            <p:nvPr/>
          </p:nvSpPr>
          <p:spPr>
            <a:xfrm>
              <a:off x="528" y="565"/>
              <a:ext cx="240" cy="240"/>
            </a:xfrm>
            <a:prstGeom prst="ellipse">
              <a:avLst/>
            </a:prstGeom>
            <a:solidFill>
              <a:srgbClr val="3366FF"/>
            </a:solidFill>
            <a:ln w="9525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093" name="组合 2092"/>
          <p:cNvGrpSpPr/>
          <p:nvPr/>
        </p:nvGrpSpPr>
        <p:grpSpPr>
          <a:xfrm>
            <a:off x="1763713" y="4652963"/>
            <a:ext cx="215900" cy="215900"/>
            <a:chExt cx="768" cy="805"/>
          </a:xfrm>
        </p:grpSpPr>
        <p:sp>
          <p:nvSpPr>
            <p:cNvPr id="2094" name="椭圆 2093"/>
            <p:cNvSpPr/>
            <p:nvPr/>
          </p:nvSpPr>
          <p:spPr>
            <a:xfrm>
              <a:off x="49" y="0"/>
              <a:ext cx="672" cy="672"/>
            </a:xfrm>
            <a:prstGeom prst="ellipse">
              <a:avLst/>
            </a:prstGeom>
            <a:solidFill>
              <a:srgbClr val="FF0000"/>
            </a:solidFill>
            <a:ln w="9525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095" name="椭圆 2094"/>
            <p:cNvSpPr/>
            <p:nvPr/>
          </p:nvSpPr>
          <p:spPr>
            <a:xfrm>
              <a:off x="0" y="565"/>
              <a:ext cx="240" cy="240"/>
            </a:xfrm>
            <a:prstGeom prst="ellipse">
              <a:avLst/>
            </a:prstGeom>
            <a:solidFill>
              <a:srgbClr val="3366FF"/>
            </a:solidFill>
            <a:ln w="9525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096" name="椭圆 2095"/>
            <p:cNvSpPr/>
            <p:nvPr/>
          </p:nvSpPr>
          <p:spPr>
            <a:xfrm>
              <a:off x="528" y="565"/>
              <a:ext cx="240" cy="240"/>
            </a:xfrm>
            <a:prstGeom prst="ellipse">
              <a:avLst/>
            </a:prstGeom>
            <a:solidFill>
              <a:srgbClr val="3366FF"/>
            </a:solidFill>
            <a:ln w="9525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097" name="组合 2096"/>
          <p:cNvGrpSpPr/>
          <p:nvPr/>
        </p:nvGrpSpPr>
        <p:grpSpPr>
          <a:xfrm>
            <a:off x="1547813" y="4724400"/>
            <a:ext cx="215900" cy="215900"/>
            <a:chExt cx="768" cy="805"/>
          </a:xfrm>
        </p:grpSpPr>
        <p:sp>
          <p:nvSpPr>
            <p:cNvPr id="2098" name="椭圆 2097"/>
            <p:cNvSpPr/>
            <p:nvPr/>
          </p:nvSpPr>
          <p:spPr>
            <a:xfrm>
              <a:off x="49" y="0"/>
              <a:ext cx="672" cy="672"/>
            </a:xfrm>
            <a:prstGeom prst="ellipse">
              <a:avLst/>
            </a:prstGeom>
            <a:solidFill>
              <a:srgbClr val="FF0000"/>
            </a:solidFill>
            <a:ln w="9525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099" name="椭圆 2098"/>
            <p:cNvSpPr/>
            <p:nvPr/>
          </p:nvSpPr>
          <p:spPr>
            <a:xfrm>
              <a:off x="0" y="565"/>
              <a:ext cx="240" cy="240"/>
            </a:xfrm>
            <a:prstGeom prst="ellipse">
              <a:avLst/>
            </a:prstGeom>
            <a:solidFill>
              <a:srgbClr val="3366FF"/>
            </a:solidFill>
            <a:ln w="9525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00" name="椭圆 2099"/>
            <p:cNvSpPr/>
            <p:nvPr/>
          </p:nvSpPr>
          <p:spPr>
            <a:xfrm>
              <a:off x="528" y="565"/>
              <a:ext cx="240" cy="240"/>
            </a:xfrm>
            <a:prstGeom prst="ellipse">
              <a:avLst/>
            </a:prstGeom>
            <a:solidFill>
              <a:srgbClr val="3366FF"/>
            </a:solidFill>
            <a:ln w="9525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101" name="组合 2100"/>
          <p:cNvGrpSpPr/>
          <p:nvPr/>
        </p:nvGrpSpPr>
        <p:grpSpPr>
          <a:xfrm>
            <a:off x="1476375" y="4437063"/>
            <a:ext cx="215900" cy="215900"/>
            <a:chExt cx="768" cy="805"/>
          </a:xfrm>
        </p:grpSpPr>
        <p:sp>
          <p:nvSpPr>
            <p:cNvPr id="2102" name="椭圆 2101"/>
            <p:cNvSpPr/>
            <p:nvPr/>
          </p:nvSpPr>
          <p:spPr>
            <a:xfrm>
              <a:off x="49" y="0"/>
              <a:ext cx="672" cy="672"/>
            </a:xfrm>
            <a:prstGeom prst="ellipse">
              <a:avLst/>
            </a:prstGeom>
            <a:solidFill>
              <a:srgbClr val="FF0000"/>
            </a:solidFill>
            <a:ln w="9525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03" name="椭圆 2102"/>
            <p:cNvSpPr/>
            <p:nvPr/>
          </p:nvSpPr>
          <p:spPr>
            <a:xfrm>
              <a:off x="0" y="565"/>
              <a:ext cx="240" cy="240"/>
            </a:xfrm>
            <a:prstGeom prst="ellipse">
              <a:avLst/>
            </a:prstGeom>
            <a:solidFill>
              <a:srgbClr val="3366FF"/>
            </a:solidFill>
            <a:ln w="9525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04" name="椭圆 2103"/>
            <p:cNvSpPr/>
            <p:nvPr/>
          </p:nvSpPr>
          <p:spPr>
            <a:xfrm>
              <a:off x="528" y="565"/>
              <a:ext cx="240" cy="240"/>
            </a:xfrm>
            <a:prstGeom prst="ellipse">
              <a:avLst/>
            </a:prstGeom>
            <a:solidFill>
              <a:srgbClr val="3366FF"/>
            </a:solidFill>
            <a:ln w="9525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105" name="组合 2104"/>
          <p:cNvGrpSpPr/>
          <p:nvPr/>
        </p:nvGrpSpPr>
        <p:grpSpPr>
          <a:xfrm>
            <a:off x="1763713" y="4940300"/>
            <a:ext cx="215900" cy="215900"/>
            <a:chExt cx="768" cy="805"/>
          </a:xfrm>
        </p:grpSpPr>
        <p:sp>
          <p:nvSpPr>
            <p:cNvPr id="2106" name="椭圆 2105"/>
            <p:cNvSpPr/>
            <p:nvPr/>
          </p:nvSpPr>
          <p:spPr>
            <a:xfrm>
              <a:off x="49" y="0"/>
              <a:ext cx="672" cy="672"/>
            </a:xfrm>
            <a:prstGeom prst="ellipse">
              <a:avLst/>
            </a:prstGeom>
            <a:solidFill>
              <a:srgbClr val="FF0000"/>
            </a:solidFill>
            <a:ln w="9525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07" name="椭圆 2106"/>
            <p:cNvSpPr/>
            <p:nvPr/>
          </p:nvSpPr>
          <p:spPr>
            <a:xfrm>
              <a:off x="0" y="565"/>
              <a:ext cx="240" cy="240"/>
            </a:xfrm>
            <a:prstGeom prst="ellipse">
              <a:avLst/>
            </a:prstGeom>
            <a:solidFill>
              <a:srgbClr val="3366FF"/>
            </a:solidFill>
            <a:ln w="9525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08" name="椭圆 2107"/>
            <p:cNvSpPr/>
            <p:nvPr/>
          </p:nvSpPr>
          <p:spPr>
            <a:xfrm>
              <a:off x="528" y="565"/>
              <a:ext cx="240" cy="240"/>
            </a:xfrm>
            <a:prstGeom prst="ellipse">
              <a:avLst/>
            </a:prstGeom>
            <a:solidFill>
              <a:srgbClr val="3366FF"/>
            </a:solidFill>
            <a:ln w="9525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109" name="组合 2108"/>
          <p:cNvGrpSpPr/>
          <p:nvPr/>
        </p:nvGrpSpPr>
        <p:grpSpPr>
          <a:xfrm>
            <a:off x="1763713" y="5229225"/>
            <a:ext cx="215900" cy="215900"/>
            <a:chExt cx="768" cy="805"/>
          </a:xfrm>
        </p:grpSpPr>
        <p:sp>
          <p:nvSpPr>
            <p:cNvPr id="2110" name="椭圆 2109"/>
            <p:cNvSpPr/>
            <p:nvPr/>
          </p:nvSpPr>
          <p:spPr>
            <a:xfrm>
              <a:off x="49" y="0"/>
              <a:ext cx="672" cy="672"/>
            </a:xfrm>
            <a:prstGeom prst="ellipse">
              <a:avLst/>
            </a:prstGeom>
            <a:solidFill>
              <a:srgbClr val="FF0000"/>
            </a:solidFill>
            <a:ln w="9525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11" name="椭圆 2110"/>
            <p:cNvSpPr/>
            <p:nvPr/>
          </p:nvSpPr>
          <p:spPr>
            <a:xfrm>
              <a:off x="0" y="565"/>
              <a:ext cx="240" cy="240"/>
            </a:xfrm>
            <a:prstGeom prst="ellipse">
              <a:avLst/>
            </a:prstGeom>
            <a:solidFill>
              <a:srgbClr val="3366FF"/>
            </a:solidFill>
            <a:ln w="9525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12" name="椭圆 2111"/>
            <p:cNvSpPr/>
            <p:nvPr/>
          </p:nvSpPr>
          <p:spPr>
            <a:xfrm>
              <a:off x="528" y="565"/>
              <a:ext cx="240" cy="240"/>
            </a:xfrm>
            <a:prstGeom prst="ellipse">
              <a:avLst/>
            </a:prstGeom>
            <a:solidFill>
              <a:srgbClr val="3366FF"/>
            </a:solidFill>
            <a:ln w="9525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113" name="组合 2112"/>
          <p:cNvGrpSpPr/>
          <p:nvPr/>
        </p:nvGrpSpPr>
        <p:grpSpPr>
          <a:xfrm>
            <a:off x="1763713" y="5445125"/>
            <a:ext cx="215900" cy="215900"/>
            <a:chExt cx="768" cy="805"/>
          </a:xfrm>
        </p:grpSpPr>
        <p:sp>
          <p:nvSpPr>
            <p:cNvPr id="2114" name="椭圆 2113"/>
            <p:cNvSpPr/>
            <p:nvPr/>
          </p:nvSpPr>
          <p:spPr>
            <a:xfrm>
              <a:off x="49" y="0"/>
              <a:ext cx="672" cy="672"/>
            </a:xfrm>
            <a:prstGeom prst="ellipse">
              <a:avLst/>
            </a:prstGeom>
            <a:solidFill>
              <a:srgbClr val="FF0000"/>
            </a:solidFill>
            <a:ln w="9525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15" name="椭圆 2114"/>
            <p:cNvSpPr/>
            <p:nvPr/>
          </p:nvSpPr>
          <p:spPr>
            <a:xfrm>
              <a:off x="0" y="565"/>
              <a:ext cx="240" cy="240"/>
            </a:xfrm>
            <a:prstGeom prst="ellipse">
              <a:avLst/>
            </a:prstGeom>
            <a:solidFill>
              <a:srgbClr val="3366FF"/>
            </a:solidFill>
            <a:ln w="9525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16" name="椭圆 2115"/>
            <p:cNvSpPr/>
            <p:nvPr/>
          </p:nvSpPr>
          <p:spPr>
            <a:xfrm>
              <a:off x="528" y="565"/>
              <a:ext cx="240" cy="240"/>
            </a:xfrm>
            <a:prstGeom prst="ellipse">
              <a:avLst/>
            </a:prstGeom>
            <a:solidFill>
              <a:srgbClr val="3366FF"/>
            </a:solidFill>
            <a:ln w="9525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117" name="组合 2116"/>
          <p:cNvGrpSpPr/>
          <p:nvPr/>
        </p:nvGrpSpPr>
        <p:grpSpPr>
          <a:xfrm>
            <a:off x="1258888" y="4724400"/>
            <a:ext cx="215900" cy="215900"/>
            <a:chExt cx="768" cy="805"/>
          </a:xfrm>
        </p:grpSpPr>
        <p:sp>
          <p:nvSpPr>
            <p:cNvPr id="2118" name="椭圆 2117"/>
            <p:cNvSpPr/>
            <p:nvPr/>
          </p:nvSpPr>
          <p:spPr>
            <a:xfrm>
              <a:off x="49" y="0"/>
              <a:ext cx="672" cy="672"/>
            </a:xfrm>
            <a:prstGeom prst="ellipse">
              <a:avLst/>
            </a:prstGeom>
            <a:solidFill>
              <a:srgbClr val="FF0000"/>
            </a:solidFill>
            <a:ln w="9525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19" name="椭圆 2118"/>
            <p:cNvSpPr/>
            <p:nvPr/>
          </p:nvSpPr>
          <p:spPr>
            <a:xfrm>
              <a:off x="0" y="565"/>
              <a:ext cx="240" cy="240"/>
            </a:xfrm>
            <a:prstGeom prst="ellipse">
              <a:avLst/>
            </a:prstGeom>
            <a:solidFill>
              <a:srgbClr val="3366FF"/>
            </a:solidFill>
            <a:ln w="9525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20" name="椭圆 2119"/>
            <p:cNvSpPr/>
            <p:nvPr/>
          </p:nvSpPr>
          <p:spPr>
            <a:xfrm>
              <a:off x="528" y="565"/>
              <a:ext cx="240" cy="240"/>
            </a:xfrm>
            <a:prstGeom prst="ellipse">
              <a:avLst/>
            </a:prstGeom>
            <a:solidFill>
              <a:srgbClr val="3366FF"/>
            </a:solidFill>
            <a:ln w="9525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121" name="组合 2120"/>
          <p:cNvGrpSpPr/>
          <p:nvPr/>
        </p:nvGrpSpPr>
        <p:grpSpPr>
          <a:xfrm>
            <a:off x="1474788" y="4940300"/>
            <a:ext cx="215900" cy="215900"/>
            <a:chExt cx="768" cy="805"/>
          </a:xfrm>
        </p:grpSpPr>
        <p:sp>
          <p:nvSpPr>
            <p:cNvPr id="2122" name="椭圆 2121"/>
            <p:cNvSpPr/>
            <p:nvPr/>
          </p:nvSpPr>
          <p:spPr>
            <a:xfrm>
              <a:off x="49" y="0"/>
              <a:ext cx="672" cy="672"/>
            </a:xfrm>
            <a:prstGeom prst="ellipse">
              <a:avLst/>
            </a:prstGeom>
            <a:solidFill>
              <a:srgbClr val="FF0000"/>
            </a:solidFill>
            <a:ln w="9525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23" name="椭圆 2122"/>
            <p:cNvSpPr/>
            <p:nvPr/>
          </p:nvSpPr>
          <p:spPr>
            <a:xfrm>
              <a:off x="0" y="565"/>
              <a:ext cx="240" cy="240"/>
            </a:xfrm>
            <a:prstGeom prst="ellipse">
              <a:avLst/>
            </a:prstGeom>
            <a:solidFill>
              <a:srgbClr val="3366FF"/>
            </a:solidFill>
            <a:ln w="9525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24" name="椭圆 2123"/>
            <p:cNvSpPr/>
            <p:nvPr/>
          </p:nvSpPr>
          <p:spPr>
            <a:xfrm>
              <a:off x="528" y="565"/>
              <a:ext cx="240" cy="240"/>
            </a:xfrm>
            <a:prstGeom prst="ellipse">
              <a:avLst/>
            </a:prstGeom>
            <a:solidFill>
              <a:srgbClr val="3366FF"/>
            </a:solidFill>
            <a:ln w="9525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125" name="组合 2124"/>
          <p:cNvGrpSpPr/>
          <p:nvPr/>
        </p:nvGrpSpPr>
        <p:grpSpPr>
          <a:xfrm>
            <a:off x="1476375" y="5229225"/>
            <a:ext cx="215900" cy="215900"/>
            <a:chExt cx="768" cy="805"/>
          </a:xfrm>
        </p:grpSpPr>
        <p:sp>
          <p:nvSpPr>
            <p:cNvPr id="2126" name="椭圆 2125"/>
            <p:cNvSpPr/>
            <p:nvPr/>
          </p:nvSpPr>
          <p:spPr>
            <a:xfrm>
              <a:off x="49" y="0"/>
              <a:ext cx="672" cy="672"/>
            </a:xfrm>
            <a:prstGeom prst="ellipse">
              <a:avLst/>
            </a:prstGeom>
            <a:solidFill>
              <a:srgbClr val="FF0000"/>
            </a:solidFill>
            <a:ln w="9525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27" name="椭圆 2126"/>
            <p:cNvSpPr/>
            <p:nvPr/>
          </p:nvSpPr>
          <p:spPr>
            <a:xfrm>
              <a:off x="0" y="565"/>
              <a:ext cx="240" cy="240"/>
            </a:xfrm>
            <a:prstGeom prst="ellipse">
              <a:avLst/>
            </a:prstGeom>
            <a:solidFill>
              <a:srgbClr val="3366FF"/>
            </a:solidFill>
            <a:ln w="9525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28" name="椭圆 2127"/>
            <p:cNvSpPr/>
            <p:nvPr/>
          </p:nvSpPr>
          <p:spPr>
            <a:xfrm>
              <a:off x="528" y="565"/>
              <a:ext cx="240" cy="240"/>
            </a:xfrm>
            <a:prstGeom prst="ellipse">
              <a:avLst/>
            </a:prstGeom>
            <a:solidFill>
              <a:srgbClr val="3366FF"/>
            </a:solidFill>
            <a:ln w="9525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129" name="组合 2128"/>
          <p:cNvGrpSpPr/>
          <p:nvPr/>
        </p:nvGrpSpPr>
        <p:grpSpPr>
          <a:xfrm>
            <a:off x="1187450" y="5229225"/>
            <a:ext cx="215900" cy="215900"/>
            <a:chExt cx="768" cy="805"/>
          </a:xfrm>
        </p:grpSpPr>
        <p:sp>
          <p:nvSpPr>
            <p:cNvPr id="2130" name="椭圆 2129"/>
            <p:cNvSpPr/>
            <p:nvPr/>
          </p:nvSpPr>
          <p:spPr>
            <a:xfrm>
              <a:off x="49" y="0"/>
              <a:ext cx="672" cy="672"/>
            </a:xfrm>
            <a:prstGeom prst="ellipse">
              <a:avLst/>
            </a:prstGeom>
            <a:solidFill>
              <a:srgbClr val="FF0000"/>
            </a:solidFill>
            <a:ln w="9525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31" name="椭圆 2130"/>
            <p:cNvSpPr/>
            <p:nvPr/>
          </p:nvSpPr>
          <p:spPr>
            <a:xfrm>
              <a:off x="0" y="565"/>
              <a:ext cx="240" cy="240"/>
            </a:xfrm>
            <a:prstGeom prst="ellipse">
              <a:avLst/>
            </a:prstGeom>
            <a:solidFill>
              <a:srgbClr val="3366FF"/>
            </a:solidFill>
            <a:ln w="9525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32" name="椭圆 2131"/>
            <p:cNvSpPr/>
            <p:nvPr/>
          </p:nvSpPr>
          <p:spPr>
            <a:xfrm>
              <a:off x="528" y="565"/>
              <a:ext cx="240" cy="240"/>
            </a:xfrm>
            <a:prstGeom prst="ellipse">
              <a:avLst/>
            </a:prstGeom>
            <a:solidFill>
              <a:srgbClr val="3366FF"/>
            </a:solidFill>
            <a:ln w="9525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133" name="组合 2132"/>
          <p:cNvGrpSpPr/>
          <p:nvPr/>
        </p:nvGrpSpPr>
        <p:grpSpPr>
          <a:xfrm>
            <a:off x="1187450" y="4941888"/>
            <a:ext cx="215900" cy="215900"/>
            <a:chExt cx="768" cy="805"/>
          </a:xfrm>
        </p:grpSpPr>
        <p:sp>
          <p:nvSpPr>
            <p:cNvPr id="2134" name="椭圆 2133"/>
            <p:cNvSpPr/>
            <p:nvPr/>
          </p:nvSpPr>
          <p:spPr>
            <a:xfrm>
              <a:off x="49" y="0"/>
              <a:ext cx="672" cy="672"/>
            </a:xfrm>
            <a:prstGeom prst="ellipse">
              <a:avLst/>
            </a:prstGeom>
            <a:solidFill>
              <a:srgbClr val="FF0000"/>
            </a:solidFill>
            <a:ln w="9525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35" name="椭圆 2134"/>
            <p:cNvSpPr/>
            <p:nvPr/>
          </p:nvSpPr>
          <p:spPr>
            <a:xfrm>
              <a:off x="0" y="565"/>
              <a:ext cx="240" cy="240"/>
            </a:xfrm>
            <a:prstGeom prst="ellipse">
              <a:avLst/>
            </a:prstGeom>
            <a:solidFill>
              <a:srgbClr val="3366FF"/>
            </a:solidFill>
            <a:ln w="9525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36" name="椭圆 2135"/>
            <p:cNvSpPr/>
            <p:nvPr/>
          </p:nvSpPr>
          <p:spPr>
            <a:xfrm>
              <a:off x="528" y="565"/>
              <a:ext cx="240" cy="240"/>
            </a:xfrm>
            <a:prstGeom prst="ellipse">
              <a:avLst/>
            </a:prstGeom>
            <a:solidFill>
              <a:srgbClr val="3366FF"/>
            </a:solidFill>
            <a:ln w="9525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137" name="组合 2136"/>
          <p:cNvGrpSpPr/>
          <p:nvPr/>
        </p:nvGrpSpPr>
        <p:grpSpPr>
          <a:xfrm>
            <a:off x="971550" y="4724400"/>
            <a:ext cx="215900" cy="215900"/>
            <a:chExt cx="768" cy="805"/>
          </a:xfrm>
        </p:grpSpPr>
        <p:sp>
          <p:nvSpPr>
            <p:cNvPr id="2138" name="椭圆 2137"/>
            <p:cNvSpPr/>
            <p:nvPr/>
          </p:nvSpPr>
          <p:spPr>
            <a:xfrm>
              <a:off x="49" y="0"/>
              <a:ext cx="672" cy="672"/>
            </a:xfrm>
            <a:prstGeom prst="ellipse">
              <a:avLst/>
            </a:prstGeom>
            <a:solidFill>
              <a:srgbClr val="FF0000"/>
            </a:solidFill>
            <a:ln w="9525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39" name="椭圆 2138"/>
            <p:cNvSpPr/>
            <p:nvPr/>
          </p:nvSpPr>
          <p:spPr>
            <a:xfrm>
              <a:off x="0" y="565"/>
              <a:ext cx="240" cy="240"/>
            </a:xfrm>
            <a:prstGeom prst="ellipse">
              <a:avLst/>
            </a:prstGeom>
            <a:solidFill>
              <a:srgbClr val="3366FF"/>
            </a:solidFill>
            <a:ln w="9525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40" name="椭圆 2139"/>
            <p:cNvSpPr/>
            <p:nvPr/>
          </p:nvSpPr>
          <p:spPr>
            <a:xfrm>
              <a:off x="528" y="565"/>
              <a:ext cx="240" cy="240"/>
            </a:xfrm>
            <a:prstGeom prst="ellipse">
              <a:avLst/>
            </a:prstGeom>
            <a:solidFill>
              <a:srgbClr val="3366FF"/>
            </a:solidFill>
            <a:ln w="9525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141" name="组合 2140"/>
          <p:cNvGrpSpPr/>
          <p:nvPr/>
        </p:nvGrpSpPr>
        <p:grpSpPr>
          <a:xfrm>
            <a:off x="971550" y="5013325"/>
            <a:ext cx="215900" cy="215900"/>
            <a:chExt cx="768" cy="805"/>
          </a:xfrm>
        </p:grpSpPr>
        <p:sp>
          <p:nvSpPr>
            <p:cNvPr id="2142" name="椭圆 2141"/>
            <p:cNvSpPr/>
            <p:nvPr/>
          </p:nvSpPr>
          <p:spPr>
            <a:xfrm>
              <a:off x="49" y="0"/>
              <a:ext cx="672" cy="672"/>
            </a:xfrm>
            <a:prstGeom prst="ellipse">
              <a:avLst/>
            </a:prstGeom>
            <a:solidFill>
              <a:srgbClr val="FF0000"/>
            </a:solidFill>
            <a:ln w="9525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43" name="椭圆 2142"/>
            <p:cNvSpPr/>
            <p:nvPr/>
          </p:nvSpPr>
          <p:spPr>
            <a:xfrm>
              <a:off x="0" y="565"/>
              <a:ext cx="240" cy="240"/>
            </a:xfrm>
            <a:prstGeom prst="ellipse">
              <a:avLst/>
            </a:prstGeom>
            <a:solidFill>
              <a:srgbClr val="3366FF"/>
            </a:solidFill>
            <a:ln w="9525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44" name="椭圆 2143"/>
            <p:cNvSpPr/>
            <p:nvPr/>
          </p:nvSpPr>
          <p:spPr>
            <a:xfrm>
              <a:off x="528" y="565"/>
              <a:ext cx="240" cy="240"/>
            </a:xfrm>
            <a:prstGeom prst="ellipse">
              <a:avLst/>
            </a:prstGeom>
            <a:solidFill>
              <a:srgbClr val="3366FF"/>
            </a:solidFill>
            <a:ln w="9525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145" name="组合 2144"/>
          <p:cNvGrpSpPr/>
          <p:nvPr/>
        </p:nvGrpSpPr>
        <p:grpSpPr>
          <a:xfrm>
            <a:off x="971550" y="5300663"/>
            <a:ext cx="215900" cy="215900"/>
            <a:chExt cx="768" cy="805"/>
          </a:xfrm>
        </p:grpSpPr>
        <p:sp>
          <p:nvSpPr>
            <p:cNvPr id="2146" name="椭圆 2145"/>
            <p:cNvSpPr/>
            <p:nvPr/>
          </p:nvSpPr>
          <p:spPr>
            <a:xfrm>
              <a:off x="49" y="0"/>
              <a:ext cx="672" cy="672"/>
            </a:xfrm>
            <a:prstGeom prst="ellipse">
              <a:avLst/>
            </a:prstGeom>
            <a:solidFill>
              <a:srgbClr val="FF0000"/>
            </a:solidFill>
            <a:ln w="9525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47" name="椭圆 2146"/>
            <p:cNvSpPr/>
            <p:nvPr/>
          </p:nvSpPr>
          <p:spPr>
            <a:xfrm>
              <a:off x="0" y="565"/>
              <a:ext cx="240" cy="240"/>
            </a:xfrm>
            <a:prstGeom prst="ellipse">
              <a:avLst/>
            </a:prstGeom>
            <a:solidFill>
              <a:srgbClr val="3366FF"/>
            </a:solidFill>
            <a:ln w="9525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48" name="椭圆 2147"/>
            <p:cNvSpPr/>
            <p:nvPr/>
          </p:nvSpPr>
          <p:spPr>
            <a:xfrm>
              <a:off x="528" y="565"/>
              <a:ext cx="240" cy="240"/>
            </a:xfrm>
            <a:prstGeom prst="ellipse">
              <a:avLst/>
            </a:prstGeom>
            <a:solidFill>
              <a:srgbClr val="3366FF"/>
            </a:solidFill>
            <a:ln w="9525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149" name="组合 2148"/>
          <p:cNvGrpSpPr/>
          <p:nvPr/>
        </p:nvGrpSpPr>
        <p:grpSpPr>
          <a:xfrm>
            <a:off x="1476375" y="5516563"/>
            <a:ext cx="215900" cy="215900"/>
            <a:chExt cx="768" cy="805"/>
          </a:xfrm>
        </p:grpSpPr>
        <p:sp>
          <p:nvSpPr>
            <p:cNvPr id="2150" name="椭圆 2149"/>
            <p:cNvSpPr/>
            <p:nvPr/>
          </p:nvSpPr>
          <p:spPr>
            <a:xfrm>
              <a:off x="49" y="0"/>
              <a:ext cx="672" cy="672"/>
            </a:xfrm>
            <a:prstGeom prst="ellipse">
              <a:avLst/>
            </a:prstGeom>
            <a:solidFill>
              <a:srgbClr val="FF0000"/>
            </a:solidFill>
            <a:ln w="9525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51" name="椭圆 2150"/>
            <p:cNvSpPr/>
            <p:nvPr/>
          </p:nvSpPr>
          <p:spPr>
            <a:xfrm>
              <a:off x="0" y="565"/>
              <a:ext cx="240" cy="240"/>
            </a:xfrm>
            <a:prstGeom prst="ellipse">
              <a:avLst/>
            </a:prstGeom>
            <a:solidFill>
              <a:srgbClr val="3366FF"/>
            </a:solidFill>
            <a:ln w="9525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52" name="椭圆 2151"/>
            <p:cNvSpPr/>
            <p:nvPr/>
          </p:nvSpPr>
          <p:spPr>
            <a:xfrm>
              <a:off x="528" y="565"/>
              <a:ext cx="240" cy="240"/>
            </a:xfrm>
            <a:prstGeom prst="ellipse">
              <a:avLst/>
            </a:prstGeom>
            <a:solidFill>
              <a:srgbClr val="3366FF"/>
            </a:solidFill>
            <a:ln w="9525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153" name="组合 2152"/>
          <p:cNvGrpSpPr/>
          <p:nvPr/>
        </p:nvGrpSpPr>
        <p:grpSpPr>
          <a:xfrm>
            <a:off x="1258888" y="5445125"/>
            <a:ext cx="215900" cy="215900"/>
            <a:chExt cx="768" cy="805"/>
          </a:xfrm>
        </p:grpSpPr>
        <p:sp>
          <p:nvSpPr>
            <p:cNvPr id="2154" name="椭圆 2153"/>
            <p:cNvSpPr/>
            <p:nvPr/>
          </p:nvSpPr>
          <p:spPr>
            <a:xfrm>
              <a:off x="49" y="0"/>
              <a:ext cx="672" cy="672"/>
            </a:xfrm>
            <a:prstGeom prst="ellipse">
              <a:avLst/>
            </a:prstGeom>
            <a:solidFill>
              <a:srgbClr val="FF0000"/>
            </a:solidFill>
            <a:ln w="9525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55" name="椭圆 2154"/>
            <p:cNvSpPr/>
            <p:nvPr/>
          </p:nvSpPr>
          <p:spPr>
            <a:xfrm>
              <a:off x="0" y="565"/>
              <a:ext cx="240" cy="240"/>
            </a:xfrm>
            <a:prstGeom prst="ellipse">
              <a:avLst/>
            </a:prstGeom>
            <a:solidFill>
              <a:srgbClr val="3366FF"/>
            </a:solidFill>
            <a:ln w="9525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56" name="椭圆 2155"/>
            <p:cNvSpPr/>
            <p:nvPr/>
          </p:nvSpPr>
          <p:spPr>
            <a:xfrm>
              <a:off x="528" y="565"/>
              <a:ext cx="240" cy="240"/>
            </a:xfrm>
            <a:prstGeom prst="ellipse">
              <a:avLst/>
            </a:prstGeom>
            <a:solidFill>
              <a:srgbClr val="3366FF"/>
            </a:solidFill>
            <a:ln w="9525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157" name="组合 2156"/>
          <p:cNvGrpSpPr/>
          <p:nvPr/>
        </p:nvGrpSpPr>
        <p:grpSpPr>
          <a:xfrm>
            <a:off x="1042988" y="5516563"/>
            <a:ext cx="215900" cy="215900"/>
            <a:chExt cx="768" cy="805"/>
          </a:xfrm>
        </p:grpSpPr>
        <p:sp>
          <p:nvSpPr>
            <p:cNvPr id="2158" name="椭圆 2157"/>
            <p:cNvSpPr/>
            <p:nvPr/>
          </p:nvSpPr>
          <p:spPr>
            <a:xfrm>
              <a:off x="49" y="0"/>
              <a:ext cx="672" cy="672"/>
            </a:xfrm>
            <a:prstGeom prst="ellipse">
              <a:avLst/>
            </a:prstGeom>
            <a:solidFill>
              <a:srgbClr val="FF0000"/>
            </a:solidFill>
            <a:ln w="9525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59" name="椭圆 2158"/>
            <p:cNvSpPr/>
            <p:nvPr/>
          </p:nvSpPr>
          <p:spPr>
            <a:xfrm>
              <a:off x="0" y="565"/>
              <a:ext cx="240" cy="240"/>
            </a:xfrm>
            <a:prstGeom prst="ellipse">
              <a:avLst/>
            </a:prstGeom>
            <a:solidFill>
              <a:srgbClr val="3366FF"/>
            </a:solidFill>
            <a:ln w="9525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60" name="椭圆 2159"/>
            <p:cNvSpPr/>
            <p:nvPr/>
          </p:nvSpPr>
          <p:spPr>
            <a:xfrm>
              <a:off x="528" y="565"/>
              <a:ext cx="240" cy="240"/>
            </a:xfrm>
            <a:prstGeom prst="ellipse">
              <a:avLst/>
            </a:prstGeom>
            <a:solidFill>
              <a:srgbClr val="3366FF"/>
            </a:solidFill>
            <a:ln w="9525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2161" name="矩形 2160"/>
          <p:cNvSpPr/>
          <p:nvPr/>
        </p:nvSpPr>
        <p:spPr>
          <a:xfrm>
            <a:off x="1331913" y="5734050"/>
            <a:ext cx="1943100" cy="7016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4000" b="1">
                <a:latin typeface="Times New Roman" panose="02020603050405020304" pitchFamily="2" charset="0"/>
              </a:rPr>
              <a:t>水</a:t>
            </a:r>
            <a:endParaRPr lang="zh-CN" altLang="en-US" sz="4000" b="1">
              <a:latin typeface="Times New Roman" panose="02020603050405020304" pitchFamily="2" charset="0"/>
            </a:endParaRPr>
          </a:p>
        </p:txBody>
      </p:sp>
      <p:sp>
        <p:nvSpPr>
          <p:cNvPr id="2162" name="矩形 2161"/>
          <p:cNvSpPr/>
          <p:nvPr/>
        </p:nvSpPr>
        <p:spPr>
          <a:xfrm>
            <a:off x="4535488" y="1700213"/>
            <a:ext cx="4608512" cy="11588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endParaRPr lang="en-US" altLang="zh-CN" sz="2800" b="1">
              <a:latin typeface="Times New Roman" panose="02020603050405020304" pitchFamily="2" charset="0"/>
            </a:endParaRPr>
          </a:p>
          <a:p>
            <a:pPr>
              <a:spcBef>
                <a:spcPct val="50000"/>
              </a:spcBef>
            </a:pPr>
            <a:r>
              <a:rPr lang="zh-CN" altLang="en-US" sz="2800" b="1">
                <a:latin typeface="Times New Roman" panose="02020603050405020304" pitchFamily="2" charset="0"/>
              </a:rPr>
              <a:t>一滴水约含有</a:t>
            </a:r>
            <a:r>
              <a:rPr lang="en-US" altLang="zh-CN" sz="2800" b="1">
                <a:latin typeface="Times New Roman" panose="02020603050405020304" pitchFamily="2" charset="0"/>
              </a:rPr>
              <a:t>10</a:t>
            </a:r>
            <a:r>
              <a:rPr lang="en-US" altLang="zh-CN" sz="2800" b="1" baseline="30000">
                <a:solidFill>
                  <a:srgbClr val="FF0000"/>
                </a:solidFill>
                <a:latin typeface="Times New Roman" panose="02020603050405020304" pitchFamily="2" charset="0"/>
              </a:rPr>
              <a:t>21</a:t>
            </a:r>
            <a:r>
              <a:rPr lang="zh-CN" altLang="en-US" sz="2800" b="1">
                <a:latin typeface="Times New Roman" panose="02020603050405020304" pitchFamily="2" charset="0"/>
              </a:rPr>
              <a:t>个水分子</a:t>
            </a:r>
            <a:endParaRPr lang="zh-CN" altLang="en-US" sz="2800" b="1">
              <a:latin typeface="Times New Roman" panose="02020603050405020304" pitchFamily="2" charset="0"/>
            </a:endParaRPr>
          </a:p>
        </p:txBody>
      </p:sp>
      <p:sp>
        <p:nvSpPr>
          <p:cNvPr id="2163" name="矩形 2162"/>
          <p:cNvSpPr/>
          <p:nvPr/>
        </p:nvSpPr>
        <p:spPr>
          <a:xfrm>
            <a:off x="4535488" y="2492375"/>
            <a:ext cx="4608512" cy="179863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endParaRPr lang="en-US" altLang="zh-CN" sz="2800" b="1">
              <a:latin typeface="Times New Roman" panose="02020603050405020304" pitchFamily="2" charset="0"/>
            </a:endParaRPr>
          </a:p>
          <a:p>
            <a:pPr>
              <a:spcBef>
                <a:spcPct val="50000"/>
              </a:spcBef>
            </a:pPr>
            <a:r>
              <a:rPr lang="zh-CN" altLang="en-US" sz="2800" b="1">
                <a:latin typeface="Times New Roman" panose="02020603050405020304" pitchFamily="2" charset="0"/>
              </a:rPr>
              <a:t>分子是</a:t>
            </a:r>
            <a:endParaRPr lang="zh-CN" altLang="en-US" sz="2800" b="1">
              <a:latin typeface="Times New Roman" panose="02020603050405020304" pitchFamily="2" charset="0"/>
            </a:endParaRPr>
          </a:p>
          <a:p>
            <a:pPr>
              <a:spcBef>
                <a:spcPct val="50000"/>
              </a:spcBef>
            </a:pPr>
            <a:r>
              <a:rPr lang="zh-CN" altLang="en-US" sz="2800" b="1">
                <a:latin typeface="Times New Roman" panose="02020603050405020304" pitchFamily="2" charset="0"/>
              </a:rPr>
              <a:t>构成物质的一种粒子</a:t>
            </a:r>
            <a:endParaRPr lang="zh-CN" altLang="en-US" sz="2800" b="1">
              <a:latin typeface="Times New Roman" panose="02020603050405020304" pitchFamily="2" charset="0"/>
            </a:endParaRPr>
          </a:p>
        </p:txBody>
      </p:sp>
      <p:sp>
        <p:nvSpPr>
          <p:cNvPr id="2164" name="矩形 2163"/>
          <p:cNvSpPr/>
          <p:nvPr/>
        </p:nvSpPr>
        <p:spPr>
          <a:xfrm>
            <a:off x="323850" y="476250"/>
            <a:ext cx="2644775" cy="765175"/>
          </a:xfrm>
          <a:prstGeom prst="rect">
            <a:avLst/>
          </a:prstGeom>
          <a:noFill/>
          <a:ln w="9525">
            <a:noFill/>
          </a:ln>
        </p:spPr>
        <p:txBody>
          <a:bodyPr wrap="none" lIns="90170" tIns="46990" rIns="90170" bIns="46990"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400">
                <a:solidFill>
                  <a:srgbClr val="FF3300"/>
                </a:solidFill>
              </a:rPr>
              <a:t>感悟导入</a:t>
            </a:r>
            <a:r>
              <a:rPr lang="zh-CN" altLang="en-US">
                <a:solidFill>
                  <a:srgbClr val="FF3300"/>
                </a:solidFill>
              </a:rPr>
              <a:t>：</a:t>
            </a:r>
            <a:endParaRPr lang="zh-CN" altLang="en-US">
              <a:solidFill>
                <a:srgbClr val="FF33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7" dur="500" fill="hold"/>
                                        <p:tgtEl>
                                          <p:spTgt spid="20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12" dur="500" fill="hold"/>
                                        <p:tgtEl>
                                          <p:spTgt spid="21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17" dur="500" fill="hold"/>
                                        <p:tgtEl>
                                          <p:spTgt spid="21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9" grpId="0"/>
      <p:bldP spid="2162" grpId="1"/>
      <p:bldP spid="2163" grpId="2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67" name="矩形 2166"/>
          <p:cNvSpPr/>
          <p:nvPr/>
        </p:nvSpPr>
        <p:spPr>
          <a:xfrm>
            <a:off x="1331913" y="404813"/>
            <a:ext cx="7812087" cy="6373812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800" b="1">
                <a:solidFill>
                  <a:schemeClr val="bg2"/>
                </a:solidFill>
                <a:latin typeface="楷体_GB2312" pitchFamily="1" charset="-122"/>
                <a:ea typeface="楷体_GB2312" pitchFamily="1" charset="-122"/>
              </a:rPr>
              <a:t> </a:t>
            </a:r>
            <a:r>
              <a:rPr lang="zh-CN" altLang="en-US" sz="4000" b="1">
                <a:solidFill>
                  <a:srgbClr val="0000CC"/>
                </a:solidFill>
                <a:latin typeface="楷体_GB2312" pitchFamily="1" charset="-122"/>
                <a:ea typeface="楷体_GB2312" pitchFamily="1" charset="-122"/>
              </a:rPr>
              <a:t>学习目标：</a:t>
            </a:r>
            <a:endParaRPr lang="zh-CN" altLang="en-US" sz="4000" b="1">
              <a:solidFill>
                <a:srgbClr val="0000CC"/>
              </a:solidFill>
              <a:latin typeface="楷体_GB2312" pitchFamily="1" charset="-122"/>
              <a:ea typeface="楷体_GB2312" pitchFamily="1" charset="-122"/>
            </a:endParaRPr>
          </a:p>
          <a:p>
            <a:pPr algn="just"/>
            <a:r>
              <a:rPr lang="zh-CN" altLang="en-US" sz="2800" b="1">
                <a:solidFill>
                  <a:srgbClr val="0000CC"/>
                </a:solidFill>
                <a:latin typeface="楷体_GB2312" pitchFamily="1" charset="-122"/>
              </a:rPr>
              <a:t> </a:t>
            </a:r>
            <a:endParaRPr lang="zh-CN" altLang="en-US" sz="2800" b="1">
              <a:solidFill>
                <a:srgbClr val="0000CC"/>
              </a:solidFill>
              <a:latin typeface="楷体_GB2312" pitchFamily="1" charset="-122"/>
            </a:endParaRPr>
          </a:p>
          <a:p>
            <a:pPr algn="just"/>
            <a:r>
              <a:rPr lang="en-US" altLang="zh-CN" sz="2800" b="1">
                <a:solidFill>
                  <a:srgbClr val="0000CC"/>
                </a:solidFill>
                <a:latin typeface="Times New Roman" panose="02020603050405020304" pitchFamily="2" charset="0"/>
              </a:rPr>
              <a:t>1</a:t>
            </a:r>
            <a:r>
              <a:rPr lang="zh-CN" altLang="en-US" sz="2800" b="1">
                <a:solidFill>
                  <a:srgbClr val="0000CC"/>
                </a:solidFill>
                <a:latin typeface="Times New Roman" panose="02020603050405020304" pitchFamily="2" charset="0"/>
              </a:rPr>
              <a:t>、通过分析水分子的运动与水的三态变化之间的关系，认识分子的特征。</a:t>
            </a:r>
            <a:endParaRPr lang="zh-CN" altLang="en-US" sz="2800" b="1">
              <a:solidFill>
                <a:srgbClr val="0000CC"/>
              </a:solidFill>
              <a:latin typeface="Times New Roman" panose="02020603050405020304" pitchFamily="2" charset="0"/>
            </a:endParaRPr>
          </a:p>
          <a:p>
            <a:pPr algn="just"/>
            <a:r>
              <a:rPr lang="zh-CN" altLang="en-US" sz="2800" b="1">
                <a:solidFill>
                  <a:srgbClr val="0000CC"/>
                </a:solidFill>
                <a:latin typeface="楷体_GB2312" pitchFamily="1" charset="-122"/>
              </a:rPr>
              <a:t> </a:t>
            </a:r>
            <a:endParaRPr lang="zh-CN" altLang="en-US" sz="2800" b="1">
              <a:solidFill>
                <a:srgbClr val="0000CC"/>
              </a:solidFill>
              <a:latin typeface="楷体_GB2312" pitchFamily="1" charset="-122"/>
            </a:endParaRPr>
          </a:p>
          <a:p>
            <a:pPr algn="just"/>
            <a:r>
              <a:rPr lang="en-US" altLang="zh-CN" sz="2800" b="1">
                <a:solidFill>
                  <a:srgbClr val="0000CC"/>
                </a:solidFill>
                <a:latin typeface="Times New Roman" panose="02020603050405020304" pitchFamily="2" charset="0"/>
              </a:rPr>
              <a:t>2</a:t>
            </a:r>
            <a:r>
              <a:rPr lang="zh-CN" altLang="en-US" sz="2800" b="1">
                <a:solidFill>
                  <a:srgbClr val="0000CC"/>
                </a:solidFill>
                <a:latin typeface="Times New Roman" panose="02020603050405020304" pitchFamily="2" charset="0"/>
              </a:rPr>
              <a:t>、能运用分子知识来解释日常生活中常见的现象。</a:t>
            </a:r>
            <a:endParaRPr lang="zh-CN" altLang="en-US" sz="2800" b="1">
              <a:solidFill>
                <a:srgbClr val="0000CC"/>
              </a:solidFill>
              <a:latin typeface="Times New Roman" panose="02020603050405020304" pitchFamily="2" charset="0"/>
            </a:endParaRPr>
          </a:p>
          <a:p>
            <a:pPr algn="just"/>
            <a:r>
              <a:rPr lang="zh-CN" altLang="en-US" sz="2800" b="1">
                <a:solidFill>
                  <a:srgbClr val="0000CC"/>
                </a:solidFill>
                <a:latin typeface="楷体_GB2312" pitchFamily="1" charset="-122"/>
              </a:rPr>
              <a:t> </a:t>
            </a:r>
            <a:endParaRPr lang="zh-CN" altLang="en-US" sz="2800" b="1">
              <a:solidFill>
                <a:srgbClr val="0000CC"/>
              </a:solidFill>
              <a:latin typeface="楷体_GB2312" pitchFamily="1" charset="-122"/>
            </a:endParaRPr>
          </a:p>
          <a:p>
            <a:pPr algn="just"/>
            <a:r>
              <a:rPr lang="zh-CN" altLang="en-US" sz="2800" b="1">
                <a:solidFill>
                  <a:srgbClr val="0000CC"/>
                </a:solidFill>
                <a:latin typeface="Times New Roman" panose="02020603050405020304" pitchFamily="2" charset="0"/>
              </a:rPr>
              <a:t>  </a:t>
            </a:r>
            <a:r>
              <a:rPr lang="en-US" altLang="zh-CN" sz="2800" b="1">
                <a:solidFill>
                  <a:srgbClr val="0000CC"/>
                </a:solidFill>
                <a:latin typeface="Times New Roman" panose="02020603050405020304" pitchFamily="2" charset="0"/>
              </a:rPr>
              <a:t>3</a:t>
            </a:r>
            <a:r>
              <a:rPr lang="zh-CN" altLang="en-US" sz="2800" b="1">
                <a:solidFill>
                  <a:srgbClr val="0000CC"/>
                </a:solidFill>
                <a:latin typeface="Times New Roman" panose="02020603050405020304" pitchFamily="2" charset="0"/>
              </a:rPr>
              <a:t>、 通过宏观物质来体验微观粒子的运动，培养抽象思维能力、想像力与推理能力。</a:t>
            </a:r>
            <a:endParaRPr lang="zh-CN" altLang="en-US" sz="2800" b="1">
              <a:solidFill>
                <a:srgbClr val="0000CC"/>
              </a:solidFill>
              <a:latin typeface="Times New Roman" panose="02020603050405020304" pitchFamily="2" charset="0"/>
            </a:endParaRPr>
          </a:p>
          <a:p>
            <a:pPr algn="just"/>
            <a:r>
              <a:rPr lang="zh-CN" altLang="en-US" sz="2800" b="1">
                <a:solidFill>
                  <a:srgbClr val="0000CC"/>
                </a:solidFill>
                <a:latin typeface="Times New Roman" panose="02020603050405020304" pitchFamily="2" charset="0"/>
              </a:rPr>
              <a:t>  </a:t>
            </a:r>
            <a:endParaRPr lang="zh-CN" altLang="en-US" sz="2800" b="1">
              <a:solidFill>
                <a:srgbClr val="0000CC"/>
              </a:solidFill>
              <a:latin typeface="Times New Roman" panose="02020603050405020304" pitchFamily="2" charset="0"/>
            </a:endParaRPr>
          </a:p>
          <a:p>
            <a:pPr algn="just"/>
            <a:endParaRPr lang="zh-CN" altLang="en-US" sz="2800" b="1">
              <a:solidFill>
                <a:srgbClr val="0000CC"/>
              </a:solidFill>
              <a:latin typeface="Times New Roman" panose="02020603050405020304" pitchFamily="2" charset="0"/>
            </a:endParaRPr>
          </a:p>
          <a:p>
            <a:pPr algn="just"/>
            <a:r>
              <a:rPr lang="zh-CN" altLang="en-US" sz="3200" b="1">
                <a:solidFill>
                  <a:srgbClr val="0000CC"/>
                </a:solidFill>
                <a:latin typeface="楷体_GB2312" pitchFamily="1" charset="-122"/>
              </a:rPr>
              <a:t>	</a:t>
            </a:r>
            <a:endParaRPr lang="zh-CN" altLang="en-US" sz="3200" b="1">
              <a:solidFill>
                <a:srgbClr val="0000CC"/>
              </a:solidFill>
              <a:latin typeface="楷体_GB2312" pitchFamily="1" charset="-122"/>
            </a:endParaRPr>
          </a:p>
          <a:p>
            <a:pPr algn="just"/>
            <a:endParaRPr lang="zh-CN" altLang="en-US" sz="3200" b="1">
              <a:solidFill>
                <a:srgbClr val="0000CC"/>
              </a:solidFill>
              <a:latin typeface="楷体_GB2312" pitchFamily="1" charset="-122"/>
              <a:ea typeface="楷体_GB2312" pitchFamily="1" charset="-122"/>
            </a:endParaRPr>
          </a:p>
        </p:txBody>
      </p:sp>
      <p:pic>
        <p:nvPicPr>
          <p:cNvPr id="2168" name="图片 216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20000" y="209550"/>
            <a:ext cx="1524000" cy="152400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 additive="base">
                                        <p:cTn id="7" dur="500" fill="hold"/>
                                        <p:tgtEl>
                                          <p:spTgt spid="21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6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71" name="矩形 2170"/>
          <p:cNvSpPr/>
          <p:nvPr/>
        </p:nvSpPr>
        <p:spPr>
          <a:xfrm>
            <a:off x="611188" y="1844675"/>
            <a:ext cx="8153400" cy="301942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4800" b="1">
                <a:latin typeface="Times New Roman" panose="02020603050405020304" pitchFamily="2" charset="0"/>
                <a:ea typeface="黑体" panose="02010609060101010101" pitchFamily="2" charset="-122"/>
              </a:rPr>
              <a:t>将一针筒内的少量水煮沸，</a:t>
            </a:r>
            <a:r>
              <a:rPr lang="zh-CN" altLang="en-US" sz="4800" b="1">
                <a:solidFill>
                  <a:srgbClr val="FF3300"/>
                </a:solidFill>
                <a:latin typeface="Times New Roman" panose="02020603050405020304" pitchFamily="2" charset="0"/>
                <a:ea typeface="黑体" panose="02010609060101010101" pitchFamily="2" charset="-122"/>
              </a:rPr>
              <a:t>液态的水变为水蒸气</a:t>
            </a:r>
            <a:r>
              <a:rPr lang="zh-CN" altLang="en-US" sz="4800" b="1">
                <a:latin typeface="Times New Roman" panose="02020603050405020304" pitchFamily="2" charset="0"/>
                <a:ea typeface="黑体" panose="02010609060101010101" pitchFamily="2" charset="-122"/>
              </a:rPr>
              <a:t>，体积明显变大，猜想在这一过程中水分子发生怎样的变化？</a:t>
            </a:r>
            <a:endParaRPr lang="zh-CN" altLang="en-US" sz="4800" b="1">
              <a:latin typeface="Times New Roman" panose="02020603050405020304" pitchFamily="2" charset="0"/>
              <a:ea typeface="黑体" panose="02010609060101010101" pitchFamily="2" charset="-122"/>
            </a:endParaRPr>
          </a:p>
        </p:txBody>
      </p:sp>
      <p:sp>
        <p:nvSpPr>
          <p:cNvPr id="2172" name="矩形 2171"/>
          <p:cNvSpPr/>
          <p:nvPr/>
        </p:nvSpPr>
        <p:spPr>
          <a:xfrm>
            <a:off x="250825" y="260350"/>
            <a:ext cx="4495800" cy="7016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>
              <a:spcBef>
                <a:spcPct val="50000"/>
              </a:spcBef>
            </a:pPr>
            <a:r>
              <a:rPr lang="zh-CN" altLang="en-US" sz="4000">
                <a:ea typeface="黑体" panose="02010609060101010101" pitchFamily="2" charset="-122"/>
              </a:rPr>
              <a:t>一、水的三态变化</a:t>
            </a:r>
            <a:endParaRPr lang="zh-CN" altLang="en-US" sz="4000">
              <a:ea typeface="黑体" panose="02010609060101010101" pitchFamily="2" charset="-122"/>
            </a:endParaRPr>
          </a:p>
        </p:txBody>
      </p:sp>
      <p:sp>
        <p:nvSpPr>
          <p:cNvPr id="2173" name="矩形 2172"/>
          <p:cNvSpPr/>
          <p:nvPr/>
        </p:nvSpPr>
        <p:spPr>
          <a:xfrm>
            <a:off x="4716463" y="1052513"/>
            <a:ext cx="4029075" cy="579437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200" b="1">
                <a:latin typeface="Times New Roman" panose="02020603050405020304" pitchFamily="2" charset="0"/>
                <a:ea typeface="黑体" panose="02010609060101010101" pitchFamily="2" charset="-122"/>
              </a:rPr>
              <a:t>水是由水分子构成的</a:t>
            </a:r>
            <a:endParaRPr lang="zh-CN" altLang="en-US" sz="3200" b="1">
              <a:latin typeface="Times New Roman" panose="02020603050405020304" pitchFamily="2" charset="0"/>
              <a:ea typeface="黑体" panose="02010609060101010101" pitchFamily="2" charset="-122"/>
            </a:endParaRPr>
          </a:p>
        </p:txBody>
      </p:sp>
    </p:spTree>
  </p:cSld>
  <p:clrMapOvr>
    <a:masterClrMapping/>
  </p:clrMapOvr>
  <p:transition>
    <p:cut/>
  </p:transition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76" name="Rectangle 2"/>
          <p:cNvSpPr/>
          <p:nvPr>
            <p:ph type="title" idx="4294967295"/>
          </p:nvPr>
        </p:nvSpPr>
        <p:spPr>
          <a:xfrm>
            <a:off x="395288" y="0"/>
            <a:ext cx="6767512" cy="1143000"/>
          </a:xfrm>
        </p:spPr>
        <p:txBody>
          <a:bodyPr wrap="square" anchor="ctr" anchorCtr="0"/>
          <a:lstStyle/>
          <a:p>
            <a:pPr marL="1117600" indent="-1117600"/>
            <a:r>
              <a:rPr lang="zh-CN" altLang="en-US" b="1">
                <a:solidFill>
                  <a:srgbClr val="0033CC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观宏观现象 探微观本质</a:t>
            </a:r>
            <a:endParaRPr lang="zh-CN" altLang="en-US" b="1">
              <a:solidFill>
                <a:srgbClr val="0033CC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2177" name="Text Box 23"/>
          <p:cNvSpPr/>
          <p:nvPr/>
        </p:nvSpPr>
        <p:spPr>
          <a:xfrm>
            <a:off x="684213" y="1125538"/>
            <a:ext cx="8078787" cy="10668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000000"/>
                </a:solidFill>
                <a:ea typeface="黑体" panose="02010609060101010101" pitchFamily="2" charset="-122"/>
              </a:rPr>
              <a:t>探究活动一：将封闭在针筒中的少量水煮沸，注射器会有什么变化呢？ </a:t>
            </a:r>
            <a:endParaRPr lang="zh-CN" altLang="en-US" sz="3200" b="1">
              <a:solidFill>
                <a:srgbClr val="000000"/>
              </a:solidFill>
              <a:ea typeface="黑体" panose="02010609060101010101" pitchFamily="2" charset="-122"/>
            </a:endParaRPr>
          </a:p>
        </p:txBody>
      </p:sp>
      <p:grpSp>
        <p:nvGrpSpPr>
          <p:cNvPr id="2178" name="组合 2177"/>
          <p:cNvGrpSpPr/>
          <p:nvPr/>
        </p:nvGrpSpPr>
        <p:grpSpPr>
          <a:xfrm>
            <a:off x="900113" y="2636838"/>
            <a:ext cx="3382962" cy="792162"/>
            <a:chExt cx="2131" cy="499"/>
          </a:xfrm>
        </p:grpSpPr>
        <p:sp>
          <p:nvSpPr>
            <p:cNvPr id="2179" name="Rectangle 4"/>
            <p:cNvSpPr/>
            <p:nvPr/>
          </p:nvSpPr>
          <p:spPr>
            <a:xfrm>
              <a:off x="1905" y="363"/>
              <a:ext cx="226" cy="90"/>
            </a:xfrm>
            <a:prstGeom prst="rect">
              <a:avLst/>
            </a:prstGeom>
            <a:solidFill>
              <a:srgbClr val="BBE0E3"/>
            </a:solidFill>
            <a:ln w="9525" cap="flat" cmpd="sng">
              <a:solidFill>
                <a:srgbClr val="000000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wrap="none" anchor="ctr" anchorCtr="0"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/>
          </p:txBody>
        </p:sp>
        <p:sp>
          <p:nvSpPr>
            <p:cNvPr id="2180" name="Rectangle 5"/>
            <p:cNvSpPr/>
            <p:nvPr/>
          </p:nvSpPr>
          <p:spPr>
            <a:xfrm>
              <a:off x="45" y="91"/>
              <a:ext cx="499" cy="318"/>
            </a:xfrm>
            <a:prstGeom prst="rect">
              <a:avLst/>
            </a:prstGeom>
            <a:gradFill rotWithShape="1">
              <a:gsLst>
                <a:gs pos="0">
                  <a:srgbClr val="576869">
                    <a:alpha val="100000"/>
                  </a:srgbClr>
                </a:gs>
                <a:gs pos="50000">
                  <a:srgbClr val="BBE0E3">
                    <a:alpha val="100000"/>
                  </a:srgbClr>
                </a:gs>
                <a:gs pos="100000">
                  <a:srgbClr val="576869"/>
                </a:gs>
              </a:gsLst>
              <a:lin ang="5400000"/>
            </a:gradFill>
            <a:ln w="9525" cap="flat" cmpd="sng">
              <a:solidFill>
                <a:srgbClr val="000000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wrap="none" anchor="ctr" anchorCtr="0"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/>
          </p:txBody>
        </p:sp>
        <p:sp>
          <p:nvSpPr>
            <p:cNvPr id="2181" name="Rectangle 6"/>
            <p:cNvSpPr/>
            <p:nvPr/>
          </p:nvSpPr>
          <p:spPr>
            <a:xfrm>
              <a:off x="544" y="45"/>
              <a:ext cx="1406" cy="409"/>
            </a:xfrm>
            <a:prstGeom prst="rect">
              <a:avLst/>
            </a:prstGeom>
            <a:gradFill rotWithShape="1">
              <a:gsLst>
                <a:gs pos="0">
                  <a:srgbClr val="576869">
                    <a:alpha val="100000"/>
                  </a:srgbClr>
                </a:gs>
                <a:gs pos="50000">
                  <a:srgbClr val="BBE0E3">
                    <a:alpha val="100000"/>
                  </a:srgbClr>
                </a:gs>
                <a:gs pos="100000">
                  <a:srgbClr val="576869"/>
                </a:gs>
              </a:gsLst>
              <a:lin ang="5400000"/>
            </a:gradFill>
            <a:ln w="9525" cap="flat" cmpd="sng">
              <a:solidFill>
                <a:srgbClr val="000000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wrap="none" anchor="ctr" anchorCtr="0"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/>
          </p:txBody>
        </p:sp>
        <p:sp>
          <p:nvSpPr>
            <p:cNvPr id="2182" name="Oval 7"/>
            <p:cNvSpPr/>
            <p:nvPr/>
          </p:nvSpPr>
          <p:spPr>
            <a:xfrm>
              <a:off x="499" y="0"/>
              <a:ext cx="91" cy="499"/>
            </a:xfrm>
            <a:prstGeom prst="ellipse">
              <a:avLst/>
            </a:prstGeom>
            <a:solidFill>
              <a:srgbClr val="BBE0E3"/>
            </a:solidFill>
            <a:ln w="9525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  <p:txBody>
            <a:bodyPr wrap="none" anchor="ctr" anchorCtr="0"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/>
          </p:txBody>
        </p:sp>
        <p:sp>
          <p:nvSpPr>
            <p:cNvPr id="2183" name="Oval 8"/>
            <p:cNvSpPr/>
            <p:nvPr/>
          </p:nvSpPr>
          <p:spPr>
            <a:xfrm>
              <a:off x="0" y="46"/>
              <a:ext cx="91" cy="453"/>
            </a:xfrm>
            <a:prstGeom prst="ellipse">
              <a:avLst/>
            </a:prstGeom>
            <a:solidFill>
              <a:srgbClr val="BBE0E3"/>
            </a:solidFill>
            <a:ln w="9525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  <p:txBody>
            <a:bodyPr wrap="none" anchor="ctr" anchorCtr="0"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/>
          </p:txBody>
        </p:sp>
        <p:cxnSp>
          <p:nvCxnSpPr>
            <p:cNvPr id="2184" name="Line 9"/>
            <p:cNvCxnSpPr/>
            <p:nvPr/>
          </p:nvCxnSpPr>
          <p:spPr>
            <a:xfrm flipH="1">
              <a:off x="1497" y="45"/>
              <a:ext cx="0" cy="409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</p:cxnSp>
        <p:sp>
          <p:nvSpPr>
            <p:cNvPr id="2185" name="Rectangle 10"/>
            <p:cNvSpPr/>
            <p:nvPr/>
          </p:nvSpPr>
          <p:spPr>
            <a:xfrm>
              <a:off x="1497" y="45"/>
              <a:ext cx="453" cy="409"/>
            </a:xfrm>
            <a:prstGeom prst="rect">
              <a:avLst/>
            </a:prstGeom>
            <a:solidFill>
              <a:srgbClr val="FFFFFF"/>
            </a:solidFill>
            <a:ln w="9525" cap="flat" cmpd="sng">
              <a:solidFill>
                <a:srgbClr val="000000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wrap="none" anchor="ctr" anchorCtr="0"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/>
          </p:txBody>
        </p:sp>
      </p:grpSp>
      <p:sp>
        <p:nvSpPr>
          <p:cNvPr id="2186" name="Rectangle 24"/>
          <p:cNvSpPr/>
          <p:nvPr/>
        </p:nvSpPr>
        <p:spPr>
          <a:xfrm>
            <a:off x="3276600" y="2743200"/>
            <a:ext cx="720725" cy="647700"/>
          </a:xfrm>
          <a:prstGeom prst="rect">
            <a:avLst/>
          </a:prstGeom>
          <a:solidFill>
            <a:srgbClr val="0033CC"/>
          </a:solidFill>
          <a:ln w="9525" cap="flat" cmpd="sng">
            <a:solidFill>
              <a:srgbClr val="00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sz="2000" b="1">
              <a:solidFill>
                <a:srgbClr val="FF0000"/>
              </a:solidFill>
            </a:endParaRPr>
          </a:p>
        </p:txBody>
      </p:sp>
      <p:grpSp>
        <p:nvGrpSpPr>
          <p:cNvPr id="2187" name="组合 2186"/>
          <p:cNvGrpSpPr/>
          <p:nvPr/>
        </p:nvGrpSpPr>
        <p:grpSpPr>
          <a:xfrm>
            <a:off x="1524000" y="2667000"/>
            <a:ext cx="6735763" cy="1600200"/>
            <a:chExt cx="6735763" cy="1600200"/>
          </a:xfrm>
        </p:grpSpPr>
        <p:sp>
          <p:nvSpPr>
            <p:cNvPr id="2188" name="Text Box 21"/>
            <p:cNvSpPr/>
            <p:nvPr/>
          </p:nvSpPr>
          <p:spPr>
            <a:xfrm>
              <a:off x="3962400" y="838200"/>
              <a:ext cx="2366963" cy="762000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zh-CN" altLang="en-US" sz="4400" b="1">
                  <a:solidFill>
                    <a:srgbClr val="FF0000"/>
                  </a:solidFill>
                  <a:ea typeface="黑体" panose="02010609060101010101" pitchFamily="2" charset="-122"/>
                </a:rPr>
                <a:t>加热后</a:t>
              </a:r>
              <a:endParaRPr lang="zh-CN" altLang="en-US" sz="4400" b="1">
                <a:solidFill>
                  <a:srgbClr val="FF0000"/>
                </a:solidFill>
                <a:ea typeface="黑体" panose="02010609060101010101" pitchFamily="2" charset="-122"/>
              </a:endParaRPr>
            </a:p>
          </p:txBody>
        </p:sp>
        <p:grpSp>
          <p:nvGrpSpPr>
            <p:cNvPr id="2189" name="组合 2188"/>
            <p:cNvGrpSpPr/>
            <p:nvPr/>
          </p:nvGrpSpPr>
          <p:grpSpPr>
            <a:xfrm>
              <a:off x="3352800" y="0"/>
              <a:ext cx="3382963" cy="792163"/>
              <a:chExt cx="2131" cy="499"/>
            </a:xfrm>
          </p:grpSpPr>
          <p:grpSp>
            <p:nvGrpSpPr>
              <p:cNvPr id="2190" name="组合 2189"/>
              <p:cNvGrpSpPr/>
              <p:nvPr/>
            </p:nvGrpSpPr>
            <p:grpSpPr>
              <a:xfrm>
                <a:off x="0" y="0"/>
                <a:ext cx="2131" cy="499"/>
                <a:chExt cx="2131" cy="499"/>
              </a:xfrm>
            </p:grpSpPr>
            <p:sp>
              <p:nvSpPr>
                <p:cNvPr id="2191" name="Rectangle 13"/>
                <p:cNvSpPr/>
                <p:nvPr/>
              </p:nvSpPr>
              <p:spPr>
                <a:xfrm>
                  <a:off x="1905" y="363"/>
                  <a:ext cx="226" cy="90"/>
                </a:xfrm>
                <a:prstGeom prst="rect">
                  <a:avLst/>
                </a:prstGeom>
                <a:solidFill>
                  <a:srgbClr val="BBE0E3"/>
                </a:solidFill>
                <a:ln w="9525" cap="flat" cmpd="sng">
                  <a:solidFill>
                    <a:srgbClr val="000000"/>
                  </a:solidFill>
                  <a:prstDash val="solid"/>
                  <a:miter/>
                  <a:headEnd type="none" w="med" len="med"/>
                  <a:tailEnd type="none" w="med" len="med"/>
                </a:ln>
              </p:spPr>
              <p:txBody>
                <a:bodyPr wrap="none" anchor="ctr" anchorCtr="0"/>
                <a:lstStyle>
                  <a:defPPr>
                    <a:defRPr lang="ru-RU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 typeface="Arial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 typeface="Arial"/>
                    <a:buNone/>
                    <a:defRPr sz="1800"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 typeface="Arial"/>
                    <a:buNone/>
                    <a:defRPr sz="1800"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 typeface="Arial"/>
                    <a:buNone/>
                    <a:defRPr sz="1800"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 typeface="Arial"/>
                    <a:buNone/>
                    <a:defRPr sz="1800"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/>
                    <a:buNone/>
                    <a:defRPr sz="1800"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/>
                    <a:buNone/>
                    <a:defRPr sz="1800"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/>
                    <a:buNone/>
                    <a:defRPr sz="1800"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/>
                    <a:buNone/>
                    <a:defRPr sz="1800"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9pPr>
                </a:lstStyle>
                <a:p/>
              </p:txBody>
            </p:sp>
            <p:sp>
              <p:nvSpPr>
                <p:cNvPr id="2192" name="Rectangle 14"/>
                <p:cNvSpPr/>
                <p:nvPr/>
              </p:nvSpPr>
              <p:spPr>
                <a:xfrm>
                  <a:off x="45" y="91"/>
                  <a:ext cx="499" cy="318"/>
                </a:xfrm>
                <a:prstGeom prst="rect">
                  <a:avLst/>
                </a:prstGeom>
                <a:gradFill rotWithShape="1">
                  <a:gsLst>
                    <a:gs pos="0">
                      <a:srgbClr val="576869">
                        <a:alpha val="100000"/>
                      </a:srgbClr>
                    </a:gs>
                    <a:gs pos="50000">
                      <a:srgbClr val="BBE0E3">
                        <a:alpha val="100000"/>
                      </a:srgbClr>
                    </a:gs>
                    <a:gs pos="100000">
                      <a:srgbClr val="576869"/>
                    </a:gs>
                  </a:gsLst>
                  <a:lin ang="5400000"/>
                </a:gradFill>
                <a:ln w="9525" cap="flat" cmpd="sng">
                  <a:solidFill>
                    <a:srgbClr val="000000"/>
                  </a:solidFill>
                  <a:prstDash val="solid"/>
                  <a:miter/>
                  <a:headEnd type="none" w="med" len="med"/>
                  <a:tailEnd type="none" w="med" len="med"/>
                </a:ln>
              </p:spPr>
              <p:txBody>
                <a:bodyPr wrap="none" anchor="ctr" anchorCtr="0"/>
                <a:lstStyle>
                  <a:defPPr>
                    <a:defRPr lang="ru-RU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 typeface="Arial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 typeface="Arial"/>
                    <a:buNone/>
                    <a:defRPr sz="1800"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 typeface="Arial"/>
                    <a:buNone/>
                    <a:defRPr sz="1800"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 typeface="Arial"/>
                    <a:buNone/>
                    <a:defRPr sz="1800"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 typeface="Arial"/>
                    <a:buNone/>
                    <a:defRPr sz="1800"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/>
                    <a:buNone/>
                    <a:defRPr sz="1800"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/>
                    <a:buNone/>
                    <a:defRPr sz="1800"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/>
                    <a:buNone/>
                    <a:defRPr sz="1800"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/>
                    <a:buNone/>
                    <a:defRPr sz="1800"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9pPr>
                </a:lstStyle>
                <a:p/>
              </p:txBody>
            </p:sp>
            <p:sp>
              <p:nvSpPr>
                <p:cNvPr id="2193" name="Rectangle 15"/>
                <p:cNvSpPr/>
                <p:nvPr/>
              </p:nvSpPr>
              <p:spPr>
                <a:xfrm>
                  <a:off x="544" y="45"/>
                  <a:ext cx="1406" cy="409"/>
                </a:xfrm>
                <a:prstGeom prst="rect">
                  <a:avLst/>
                </a:prstGeom>
                <a:gradFill rotWithShape="1">
                  <a:gsLst>
                    <a:gs pos="0">
                      <a:srgbClr val="576869">
                        <a:alpha val="100000"/>
                      </a:srgbClr>
                    </a:gs>
                    <a:gs pos="50000">
                      <a:srgbClr val="BBE0E3">
                        <a:alpha val="100000"/>
                      </a:srgbClr>
                    </a:gs>
                    <a:gs pos="100000">
                      <a:srgbClr val="576869"/>
                    </a:gs>
                  </a:gsLst>
                  <a:lin ang="5400000"/>
                </a:gradFill>
                <a:ln w="9525" cap="flat" cmpd="sng">
                  <a:solidFill>
                    <a:srgbClr val="000000"/>
                  </a:solidFill>
                  <a:prstDash val="solid"/>
                  <a:miter/>
                  <a:headEnd type="none" w="med" len="med"/>
                  <a:tailEnd type="none" w="med" len="med"/>
                </a:ln>
              </p:spPr>
              <p:txBody>
                <a:bodyPr wrap="none" anchor="ctr" anchorCtr="0"/>
                <a:lstStyle>
                  <a:defPPr>
                    <a:defRPr lang="ru-RU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 typeface="Arial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 typeface="Arial"/>
                    <a:buNone/>
                    <a:defRPr sz="1800"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 typeface="Arial"/>
                    <a:buNone/>
                    <a:defRPr sz="1800"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 typeface="Arial"/>
                    <a:buNone/>
                    <a:defRPr sz="1800"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 typeface="Arial"/>
                    <a:buNone/>
                    <a:defRPr sz="1800"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/>
                    <a:buNone/>
                    <a:defRPr sz="1800"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/>
                    <a:buNone/>
                    <a:defRPr sz="1800"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/>
                    <a:buNone/>
                    <a:defRPr sz="1800"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/>
                    <a:buNone/>
                    <a:defRPr sz="1800"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9pPr>
                </a:lstStyle>
                <a:p/>
              </p:txBody>
            </p:sp>
            <p:sp>
              <p:nvSpPr>
                <p:cNvPr id="2194" name="Oval 16"/>
                <p:cNvSpPr/>
                <p:nvPr/>
              </p:nvSpPr>
              <p:spPr>
                <a:xfrm>
                  <a:off x="499" y="0"/>
                  <a:ext cx="91" cy="499"/>
                </a:xfrm>
                <a:prstGeom prst="ellipse">
                  <a:avLst/>
                </a:prstGeom>
                <a:solidFill>
                  <a:srgbClr val="BBE0E3"/>
                </a:solidFill>
                <a:ln w="9525" cap="flat" cmpd="sng">
                  <a:solidFill>
                    <a:srgbClr val="000000"/>
                  </a:solidFill>
                  <a:prstDash val="solid"/>
                  <a:headEnd type="none" w="med" len="med"/>
                  <a:tailEnd type="none" w="med" len="med"/>
                </a:ln>
              </p:spPr>
              <p:txBody>
                <a:bodyPr wrap="none" anchor="ctr" anchorCtr="0"/>
                <a:lstStyle>
                  <a:defPPr>
                    <a:defRPr lang="ru-RU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 typeface="Arial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 typeface="Arial"/>
                    <a:buNone/>
                    <a:defRPr sz="1800"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 typeface="Arial"/>
                    <a:buNone/>
                    <a:defRPr sz="1800"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 typeface="Arial"/>
                    <a:buNone/>
                    <a:defRPr sz="1800"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 typeface="Arial"/>
                    <a:buNone/>
                    <a:defRPr sz="1800"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/>
                    <a:buNone/>
                    <a:defRPr sz="1800"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/>
                    <a:buNone/>
                    <a:defRPr sz="1800"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/>
                    <a:buNone/>
                    <a:defRPr sz="1800"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/>
                    <a:buNone/>
                    <a:defRPr sz="1800"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9pPr>
                </a:lstStyle>
                <a:p/>
              </p:txBody>
            </p:sp>
            <p:sp>
              <p:nvSpPr>
                <p:cNvPr id="2195" name="Oval 17"/>
                <p:cNvSpPr/>
                <p:nvPr/>
              </p:nvSpPr>
              <p:spPr>
                <a:xfrm>
                  <a:off x="0" y="46"/>
                  <a:ext cx="91" cy="453"/>
                </a:xfrm>
                <a:prstGeom prst="ellipse">
                  <a:avLst/>
                </a:prstGeom>
                <a:solidFill>
                  <a:srgbClr val="BBE0E3"/>
                </a:solidFill>
                <a:ln w="9525" cap="flat" cmpd="sng">
                  <a:solidFill>
                    <a:srgbClr val="000000"/>
                  </a:solidFill>
                  <a:prstDash val="solid"/>
                  <a:headEnd type="none" w="med" len="med"/>
                  <a:tailEnd type="none" w="med" len="med"/>
                </a:ln>
              </p:spPr>
              <p:txBody>
                <a:bodyPr wrap="none" anchor="ctr" anchorCtr="0"/>
                <a:lstStyle>
                  <a:defPPr>
                    <a:defRPr lang="ru-RU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 typeface="Arial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 typeface="Arial"/>
                    <a:buNone/>
                    <a:defRPr sz="1800"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 typeface="Arial"/>
                    <a:buNone/>
                    <a:defRPr sz="1800"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 typeface="Arial"/>
                    <a:buNone/>
                    <a:defRPr sz="1800"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 typeface="Arial"/>
                    <a:buNone/>
                    <a:defRPr sz="1800"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/>
                    <a:buNone/>
                    <a:defRPr sz="1800"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/>
                    <a:buNone/>
                    <a:defRPr sz="1800"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/>
                    <a:buNone/>
                    <a:defRPr sz="1800"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/>
                    <a:buNone/>
                    <a:defRPr sz="1800"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9pPr>
                </a:lstStyle>
                <a:p/>
              </p:txBody>
            </p:sp>
            <p:cxnSp>
              <p:nvCxnSpPr>
                <p:cNvPr id="2196" name="Line 18"/>
                <p:cNvCxnSpPr/>
                <p:nvPr/>
              </p:nvCxnSpPr>
              <p:spPr>
                <a:xfrm flipH="1">
                  <a:off x="1497" y="45"/>
                  <a:ext cx="0" cy="409"/>
                </a:xfrm>
                <a:prstGeom prst="line">
                  <a:avLst/>
                </a:prstGeom>
                <a:ln w="9525" cap="flat" cmpd="sng">
                  <a:solidFill>
                    <a:srgbClr val="000000"/>
                  </a:solidFill>
                  <a:prstDash val="solid"/>
                  <a:headEnd type="none" w="med" len="med"/>
                  <a:tailEnd type="none" w="med" len="med"/>
                </a:ln>
              </p:spPr>
            </p:cxnSp>
            <p:sp>
              <p:nvSpPr>
                <p:cNvPr id="2197" name="Rectangle 19"/>
                <p:cNvSpPr/>
                <p:nvPr/>
              </p:nvSpPr>
              <p:spPr>
                <a:xfrm>
                  <a:off x="1497" y="45"/>
                  <a:ext cx="453" cy="409"/>
                </a:xfrm>
                <a:prstGeom prst="rect">
                  <a:avLst/>
                </a:prstGeom>
                <a:solidFill>
                  <a:srgbClr val="FFFFFF"/>
                </a:solidFill>
                <a:ln w="9525" cap="flat" cmpd="sng">
                  <a:solidFill>
                    <a:srgbClr val="000000"/>
                  </a:solidFill>
                  <a:prstDash val="solid"/>
                  <a:miter/>
                  <a:headEnd type="none" w="med" len="med"/>
                  <a:tailEnd type="none" w="med" len="med"/>
                </a:ln>
              </p:spPr>
              <p:txBody>
                <a:bodyPr wrap="none" anchor="ctr" anchorCtr="0"/>
                <a:lstStyle>
                  <a:defPPr>
                    <a:defRPr lang="ru-RU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 typeface="Arial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 typeface="Arial"/>
                    <a:buNone/>
                    <a:defRPr sz="1800"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 typeface="Arial"/>
                    <a:buNone/>
                    <a:defRPr sz="1800"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 typeface="Arial"/>
                    <a:buNone/>
                    <a:defRPr sz="1800"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 typeface="Arial"/>
                    <a:buNone/>
                    <a:defRPr sz="1800"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/>
                    <a:buNone/>
                    <a:defRPr sz="1800"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/>
                    <a:buNone/>
                    <a:defRPr sz="1800"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/>
                    <a:buNone/>
                    <a:defRPr sz="1800"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/>
                    <a:buNone/>
                    <a:defRPr sz="1800"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9pPr>
                </a:lstStyle>
                <a:p/>
              </p:txBody>
            </p:sp>
          </p:grpSp>
          <p:sp>
            <p:nvSpPr>
              <p:cNvPr id="2198" name="Rectangle 20"/>
              <p:cNvSpPr/>
              <p:nvPr/>
            </p:nvSpPr>
            <p:spPr>
              <a:xfrm>
                <a:off x="862" y="48"/>
                <a:ext cx="1088" cy="408"/>
              </a:xfrm>
              <a:prstGeom prst="rect">
                <a:avLst/>
              </a:prstGeom>
              <a:solidFill>
                <a:srgbClr val="FFFFFF"/>
              </a:solidFill>
              <a:ln w="9525" cap="flat" cmpd="sng">
                <a:solidFill>
                  <a:srgbClr val="000000"/>
                </a:solidFill>
                <a:prstDash val="solid"/>
                <a:miter/>
                <a:headEnd type="none" w="med" len="med"/>
                <a:tailEnd type="none" w="med" len="med"/>
              </a:ln>
            </p:spPr>
            <p:txBody>
              <a:bodyPr wrap="none" anchor="ctr" anchorCtr="0"/>
              <a:lstStyle>
                <a:defPPr>
                  <a:defRPr lang="ru-RU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/>
                  <a:buNone/>
                  <a:defRPr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9pPr>
              </a:lstStyle>
              <a:p/>
            </p:txBody>
          </p:sp>
        </p:grpSp>
        <p:sp>
          <p:nvSpPr>
            <p:cNvPr id="2199" name="Rectangle 25"/>
            <p:cNvSpPr/>
            <p:nvPr/>
          </p:nvSpPr>
          <p:spPr>
            <a:xfrm>
              <a:off x="4724400" y="76200"/>
              <a:ext cx="1727200" cy="647700"/>
            </a:xfrm>
            <a:prstGeom prst="rect">
              <a:avLst/>
            </a:prstGeom>
            <a:solidFill>
              <a:srgbClr val="3399FF"/>
            </a:solidFill>
            <a:ln w="9525" cap="flat" cmpd="sng">
              <a:solidFill>
                <a:srgbClr val="000000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wrap="none" anchor="ctr" anchorCtr="0"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sz="2000" b="1">
                <a:solidFill>
                  <a:srgbClr val="FF0000"/>
                </a:solidFill>
              </a:endParaRPr>
            </a:p>
          </p:txBody>
        </p:sp>
        <p:sp>
          <p:nvSpPr>
            <p:cNvPr id="2200" name="Text Box 33"/>
            <p:cNvSpPr/>
            <p:nvPr/>
          </p:nvSpPr>
          <p:spPr>
            <a:xfrm>
              <a:off x="0" y="838200"/>
              <a:ext cx="2366963" cy="762000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zh-CN" altLang="en-US" sz="4400" b="1">
                  <a:solidFill>
                    <a:srgbClr val="FF0000"/>
                  </a:solidFill>
                  <a:ea typeface="黑体" panose="02010609060101010101" pitchFamily="2" charset="-122"/>
                </a:rPr>
                <a:t>加热前</a:t>
              </a:r>
              <a:endParaRPr lang="zh-CN" altLang="en-US" sz="4400" b="1">
                <a:solidFill>
                  <a:srgbClr val="FF0000"/>
                </a:solidFill>
                <a:ea typeface="黑体" panose="02010609060101010101" pitchFamily="2" charset="-122"/>
              </a:endParaRPr>
            </a:p>
          </p:txBody>
        </p:sp>
      </p:grpSp>
      <p:sp>
        <p:nvSpPr>
          <p:cNvPr id="2201" name="矩形 2200"/>
          <p:cNvSpPr/>
          <p:nvPr/>
        </p:nvSpPr>
        <p:spPr>
          <a:xfrm>
            <a:off x="1143000" y="5029200"/>
            <a:ext cx="6934200" cy="641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600" b="1">
                <a:solidFill>
                  <a:srgbClr val="FF0000"/>
                </a:solidFill>
                <a:latin typeface="Times New Roman" panose="02020603050405020304" pitchFamily="2" charset="0"/>
              </a:rPr>
              <a:t>问题：体积变大</a:t>
            </a:r>
            <a:endParaRPr lang="zh-CN" altLang="en-US" sz="3600" b="1">
              <a:solidFill>
                <a:srgbClr val="FF0000"/>
              </a:solidFill>
              <a:latin typeface="Times New Roman" panose="02020603050405020304" pitchFamily="2" charset="0"/>
            </a:endParaRPr>
          </a:p>
        </p:txBody>
      </p:sp>
      <p:sp>
        <p:nvSpPr>
          <p:cNvPr id="2202" name="矩形 2201"/>
          <p:cNvSpPr/>
          <p:nvPr/>
        </p:nvSpPr>
        <p:spPr>
          <a:xfrm>
            <a:off x="4419600" y="5029200"/>
            <a:ext cx="3817938" cy="641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600" b="1">
                <a:solidFill>
                  <a:srgbClr val="FF0000"/>
                </a:solidFill>
                <a:latin typeface="Times New Roman" panose="02020603050405020304" pitchFamily="2" charset="0"/>
              </a:rPr>
              <a:t>的原因是什么？</a:t>
            </a:r>
            <a:endParaRPr lang="zh-CN" altLang="en-US" sz="3600" b="1">
              <a:solidFill>
                <a:srgbClr val="FF0000"/>
              </a:solidFill>
              <a:latin typeface="Times New Roman" panose="02020603050405020304" pitchFamily="2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1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1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2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2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" presetClass="entr" presetSubtype="16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 additive="base">
                                        <p:cTn id="19" dur="500" fill="hold"/>
                                        <p:tgtEl>
                                          <p:spTgt spid="22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01" grpId="0"/>
      <p:bldP spid="2202" grpId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205" name="组合 2204"/>
          <p:cNvGrpSpPr/>
          <p:nvPr/>
        </p:nvGrpSpPr>
        <p:grpSpPr>
          <a:xfrm>
            <a:off x="250825" y="692150"/>
            <a:ext cx="8077200" cy="1236663"/>
            <a:chExt cx="5088" cy="779"/>
          </a:xfrm>
        </p:grpSpPr>
        <p:graphicFrame>
          <p:nvGraphicFramePr>
            <p:cNvPr id="2206" name="对象 2205"/>
            <p:cNvGraphicFramePr>
              <a:graphicFrameLocks noChangeAspect="1"/>
            </p:cNvGraphicFramePr>
            <p:nvPr/>
          </p:nvGraphicFramePr>
          <p:xfrm>
            <a:off x="0" y="0"/>
            <a:ext cx="3338" cy="779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38" r:id="rId2" imgW="2486025" imgH="1359535" progId="Flash.Movie">
                    <p:embed/>
                  </p:oleObj>
                </mc:Choice>
                <mc:Fallback>
                  <p:oleObj r:id="rId2" imgW="2486025" imgH="1359535" progId="Flash.Movie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3"/>
                        <a:stretch>
                          <a:fillRect/>
                        </a:stretch>
                      </p:blipFill>
                      <p:spPr>
                        <a:xfrm>
                          <a:off x="0" y="0"/>
                          <a:ext cx="3338" cy="779"/>
                        </a:xfrm>
                        <a:prstGeom prst="rect">
                          <a:avLst/>
                        </a:prstGeom>
                        <a:noFill/>
                        <a:ln w="38100">
                          <a:noFill/>
                          <a:miter/>
                        </a:ln>
                      </p:spPr>
                    </p:pic>
                  </p:oleObj>
                </mc:Fallback>
              </mc:AlternateContent>
            </a:graphicData>
          </a:graphic>
        </p:graphicFrame>
        <p:sp>
          <p:nvSpPr>
            <p:cNvPr id="2207" name="矩形 2206"/>
            <p:cNvSpPr/>
            <p:nvPr/>
          </p:nvSpPr>
          <p:spPr>
            <a:xfrm>
              <a:off x="3408" y="192"/>
              <a:ext cx="1680" cy="518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zh-CN" altLang="en-US" sz="2400">
                  <a:latin typeface="Times New Roman" panose="02020603050405020304" pitchFamily="2" charset="0"/>
                </a:rPr>
                <a:t>水分子本身变大了？</a:t>
              </a:r>
              <a:endParaRPr lang="zh-CN" altLang="en-US" sz="2400">
                <a:latin typeface="Times New Roman" panose="02020603050405020304" pitchFamily="2" charset="0"/>
              </a:endParaRPr>
            </a:p>
          </p:txBody>
        </p:sp>
      </p:grpSp>
      <p:grpSp>
        <p:nvGrpSpPr>
          <p:cNvPr id="2208" name="组合 2207"/>
          <p:cNvGrpSpPr/>
          <p:nvPr/>
        </p:nvGrpSpPr>
        <p:grpSpPr>
          <a:xfrm>
            <a:off x="250825" y="2205038"/>
            <a:ext cx="8534400" cy="1236662"/>
            <a:chExt cx="5376" cy="779"/>
          </a:xfrm>
        </p:grpSpPr>
        <p:graphicFrame>
          <p:nvGraphicFramePr>
            <p:cNvPr id="2209" name="对象 2208"/>
            <p:cNvGraphicFramePr>
              <a:graphicFrameLocks noChangeAspect="1"/>
            </p:cNvGraphicFramePr>
            <p:nvPr/>
          </p:nvGraphicFramePr>
          <p:xfrm>
            <a:off x="0" y="0"/>
            <a:ext cx="3338" cy="779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39" r:id="rId4" imgW="2486025" imgH="1359535" progId="Flash.Movie">
                    <p:embed/>
                  </p:oleObj>
                </mc:Choice>
                <mc:Fallback>
                  <p:oleObj r:id="rId4" imgW="2486025" imgH="1359535" progId="Flash.Movie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5"/>
                        <a:stretch>
                          <a:fillRect/>
                        </a:stretch>
                      </p:blipFill>
                      <p:spPr>
                        <a:xfrm>
                          <a:off x="0" y="0"/>
                          <a:ext cx="3338" cy="779"/>
                        </a:xfrm>
                        <a:prstGeom prst="rect">
                          <a:avLst/>
                        </a:prstGeom>
                        <a:noFill/>
                        <a:ln w="38100">
                          <a:noFill/>
                          <a:miter/>
                        </a:ln>
                      </p:spPr>
                    </p:pic>
                  </p:oleObj>
                </mc:Fallback>
              </mc:AlternateContent>
            </a:graphicData>
          </a:graphic>
        </p:graphicFrame>
        <p:sp>
          <p:nvSpPr>
            <p:cNvPr id="2210" name="矩形 2209"/>
            <p:cNvSpPr/>
            <p:nvPr/>
          </p:nvSpPr>
          <p:spPr>
            <a:xfrm>
              <a:off x="3456" y="144"/>
              <a:ext cx="1920" cy="518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zh-CN" altLang="en-US" sz="2400">
                  <a:latin typeface="Times New Roman" panose="02020603050405020304" pitchFamily="2" charset="0"/>
                </a:rPr>
                <a:t>水分子之间的间隔变大了？</a:t>
              </a:r>
              <a:endParaRPr lang="zh-CN" altLang="en-US" sz="2400">
                <a:latin typeface="Times New Roman" panose="02020603050405020304" pitchFamily="2" charset="0"/>
              </a:endParaRPr>
            </a:p>
          </p:txBody>
        </p:sp>
      </p:grpSp>
      <p:grpSp>
        <p:nvGrpSpPr>
          <p:cNvPr id="2211" name="组合 2210"/>
          <p:cNvGrpSpPr/>
          <p:nvPr/>
        </p:nvGrpSpPr>
        <p:grpSpPr>
          <a:xfrm>
            <a:off x="323850" y="3716338"/>
            <a:ext cx="8534400" cy="1236662"/>
            <a:chExt cx="5376" cy="779"/>
          </a:xfrm>
        </p:grpSpPr>
        <p:graphicFrame>
          <p:nvGraphicFramePr>
            <p:cNvPr id="2212" name="对象 2211"/>
            <p:cNvGraphicFramePr>
              <a:graphicFrameLocks noChangeAspect="1"/>
            </p:cNvGraphicFramePr>
            <p:nvPr/>
          </p:nvGraphicFramePr>
          <p:xfrm>
            <a:off x="0" y="0"/>
            <a:ext cx="3338" cy="779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40" r:id="rId6" imgW="2486025" imgH="1359535" progId="Flash.Movie">
                    <p:embed/>
                  </p:oleObj>
                </mc:Choice>
                <mc:Fallback>
                  <p:oleObj r:id="rId6" imgW="2486025" imgH="1359535" progId="Flash.Movie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7"/>
                        <a:stretch>
                          <a:fillRect/>
                        </a:stretch>
                      </p:blipFill>
                      <p:spPr>
                        <a:xfrm>
                          <a:off x="0" y="0"/>
                          <a:ext cx="3338" cy="779"/>
                        </a:xfrm>
                        <a:prstGeom prst="rect">
                          <a:avLst/>
                        </a:prstGeom>
                        <a:noFill/>
                        <a:ln w="38100">
                          <a:noFill/>
                          <a:miter/>
                        </a:ln>
                      </p:spPr>
                    </p:pic>
                  </p:oleObj>
                </mc:Fallback>
              </mc:AlternateContent>
            </a:graphicData>
          </a:graphic>
        </p:graphicFrame>
        <p:sp>
          <p:nvSpPr>
            <p:cNvPr id="2213" name="矩形 2212"/>
            <p:cNvSpPr/>
            <p:nvPr/>
          </p:nvSpPr>
          <p:spPr>
            <a:xfrm>
              <a:off x="3456" y="240"/>
              <a:ext cx="1920" cy="518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zh-CN" altLang="en-US" sz="2400">
                  <a:latin typeface="Times New Roman" panose="02020603050405020304" pitchFamily="2" charset="0"/>
                </a:rPr>
                <a:t>水分子的数目增多了？</a:t>
              </a:r>
              <a:endParaRPr lang="zh-CN" altLang="en-US" sz="2400">
                <a:latin typeface="Times New Roman" panose="02020603050405020304" pitchFamily="2" charset="0"/>
              </a:endParaRPr>
            </a:p>
          </p:txBody>
        </p:sp>
      </p:grpSp>
      <p:grpSp>
        <p:nvGrpSpPr>
          <p:cNvPr id="2214" name="组合 2213"/>
          <p:cNvGrpSpPr/>
          <p:nvPr/>
        </p:nvGrpSpPr>
        <p:grpSpPr>
          <a:xfrm>
            <a:off x="323850" y="5300663"/>
            <a:ext cx="8458200" cy="1339850"/>
            <a:chExt cx="5328" cy="844"/>
          </a:xfrm>
        </p:grpSpPr>
        <p:graphicFrame>
          <p:nvGraphicFramePr>
            <p:cNvPr id="2215" name="对象 2214"/>
            <p:cNvGraphicFramePr>
              <a:graphicFrameLocks noChangeAspect="1"/>
            </p:cNvGraphicFramePr>
            <p:nvPr/>
          </p:nvGraphicFramePr>
          <p:xfrm>
            <a:off x="0" y="0"/>
            <a:ext cx="3338" cy="779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41" r:id="rId8" imgW="2486025" imgH="1359535" progId="Flash.Movie">
                    <p:embed/>
                  </p:oleObj>
                </mc:Choice>
                <mc:Fallback>
                  <p:oleObj r:id="rId8" imgW="2486025" imgH="1359535" progId="Flash.Movie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9"/>
                        <a:stretch>
                          <a:fillRect/>
                        </a:stretch>
                      </p:blipFill>
                      <p:spPr>
                        <a:xfrm>
                          <a:off x="0" y="0"/>
                          <a:ext cx="3338" cy="779"/>
                        </a:xfrm>
                        <a:prstGeom prst="rect">
                          <a:avLst/>
                        </a:prstGeom>
                        <a:noFill/>
                        <a:ln w="38100">
                          <a:noFill/>
                          <a:miter/>
                        </a:ln>
                      </p:spPr>
                    </p:pic>
                  </p:oleObj>
                </mc:Fallback>
              </mc:AlternateContent>
            </a:graphicData>
          </a:graphic>
        </p:graphicFrame>
        <p:sp>
          <p:nvSpPr>
            <p:cNvPr id="2216" name="矩形 2215"/>
            <p:cNvSpPr/>
            <p:nvPr/>
          </p:nvSpPr>
          <p:spPr>
            <a:xfrm>
              <a:off x="3552" y="96"/>
              <a:ext cx="1776" cy="748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zh-CN" altLang="en-US" sz="2400">
                  <a:latin typeface="Times New Roman" panose="02020603050405020304" pitchFamily="2" charset="0"/>
                </a:rPr>
                <a:t>水分子受热都冲到针筒的另一端去了？</a:t>
              </a:r>
              <a:endParaRPr lang="zh-CN" altLang="en-US" sz="2400">
                <a:latin typeface="Times New Roman" panose="02020603050405020304" pitchFamily="2" charset="0"/>
              </a:endParaRPr>
            </a:p>
          </p:txBody>
        </p:sp>
      </p:grpSp>
      <p:sp>
        <p:nvSpPr>
          <p:cNvPr id="2217" name="矩形 2216"/>
          <p:cNvSpPr/>
          <p:nvPr/>
        </p:nvSpPr>
        <p:spPr>
          <a:xfrm>
            <a:off x="395288" y="0"/>
            <a:ext cx="3033712" cy="10985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/>
            <a:r>
              <a:rPr lang="zh-CN" altLang="en-US" sz="6600" b="1"/>
              <a:t>猜想</a:t>
            </a:r>
            <a:endParaRPr lang="zh-CN" altLang="en-US" sz="6600" b="1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20" name="Text Box 3"/>
          <p:cNvSpPr/>
          <p:nvPr/>
        </p:nvSpPr>
        <p:spPr>
          <a:xfrm>
            <a:off x="685800" y="4540250"/>
            <a:ext cx="2514600" cy="641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600" b="1">
                <a:solidFill>
                  <a:srgbClr val="000000"/>
                </a:solidFill>
                <a:ea typeface="黑体" panose="02010609060101010101" pitchFamily="2" charset="-122"/>
              </a:rPr>
              <a:t>分子数目</a:t>
            </a:r>
            <a:endParaRPr lang="zh-CN" altLang="en-US" sz="3600" b="1">
              <a:solidFill>
                <a:srgbClr val="000000"/>
              </a:solidFill>
              <a:ea typeface="黑体" panose="02010609060101010101" pitchFamily="2" charset="-122"/>
            </a:endParaRPr>
          </a:p>
        </p:txBody>
      </p:sp>
      <p:sp>
        <p:nvSpPr>
          <p:cNvPr id="2221" name="Text Box 4"/>
          <p:cNvSpPr/>
          <p:nvPr/>
        </p:nvSpPr>
        <p:spPr>
          <a:xfrm>
            <a:off x="685800" y="3898900"/>
            <a:ext cx="2667000" cy="641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600" b="1">
                <a:solidFill>
                  <a:srgbClr val="000000"/>
                </a:solidFill>
                <a:ea typeface="黑体" panose="02010609060101010101" pitchFamily="2" charset="-122"/>
              </a:rPr>
              <a:t>分子大小</a:t>
            </a:r>
            <a:endParaRPr lang="zh-CN" altLang="en-US" sz="3600" b="1">
              <a:solidFill>
                <a:srgbClr val="000000"/>
              </a:solidFill>
              <a:ea typeface="黑体" panose="02010609060101010101" pitchFamily="2" charset="-122"/>
            </a:endParaRPr>
          </a:p>
        </p:txBody>
      </p:sp>
      <p:sp>
        <p:nvSpPr>
          <p:cNvPr id="2222" name="Text Box 5"/>
          <p:cNvSpPr/>
          <p:nvPr/>
        </p:nvSpPr>
        <p:spPr>
          <a:xfrm>
            <a:off x="4876800" y="3886200"/>
            <a:ext cx="2590800" cy="641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600" b="1">
                <a:solidFill>
                  <a:srgbClr val="000000"/>
                </a:solidFill>
                <a:ea typeface="黑体" panose="02010609060101010101" pitchFamily="2" charset="-122"/>
              </a:rPr>
              <a:t>分子间隔</a:t>
            </a:r>
            <a:endParaRPr lang="zh-CN" altLang="en-US" sz="3600" b="1">
              <a:solidFill>
                <a:srgbClr val="000000"/>
              </a:solidFill>
              <a:ea typeface="黑体" panose="02010609060101010101" pitchFamily="2" charset="-122"/>
            </a:endParaRPr>
          </a:p>
        </p:txBody>
      </p:sp>
      <p:sp>
        <p:nvSpPr>
          <p:cNvPr id="2223" name="Text Box 6"/>
          <p:cNvSpPr/>
          <p:nvPr/>
        </p:nvSpPr>
        <p:spPr>
          <a:xfrm>
            <a:off x="4876800" y="4572000"/>
            <a:ext cx="3394075" cy="641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600" b="1">
                <a:solidFill>
                  <a:srgbClr val="000000"/>
                </a:solidFill>
                <a:ea typeface="黑体" panose="02010609060101010101" pitchFamily="2" charset="-122"/>
              </a:rPr>
              <a:t>分子排列方式</a:t>
            </a:r>
            <a:endParaRPr lang="zh-CN" altLang="en-US" sz="3600" b="1">
              <a:solidFill>
                <a:srgbClr val="000000"/>
              </a:solidFill>
              <a:ea typeface="黑体" panose="02010609060101010101" pitchFamily="2" charset="-122"/>
            </a:endParaRPr>
          </a:p>
        </p:txBody>
      </p:sp>
      <p:sp>
        <p:nvSpPr>
          <p:cNvPr id="2224" name="AutoShape 7"/>
          <p:cNvSpPr/>
          <p:nvPr/>
        </p:nvSpPr>
        <p:spPr>
          <a:xfrm>
            <a:off x="381000" y="3962400"/>
            <a:ext cx="228600" cy="1219200"/>
          </a:xfrm>
          <a:prstGeom prst="leftBrace">
            <a:avLst>
              <a:gd name="adj1" fmla="val 44444"/>
              <a:gd name="adj2" fmla="val 50000"/>
            </a:avLst>
          </a:prstGeom>
          <a:noFill/>
          <a:ln w="9525" cap="flat" cmpd="sng">
            <a:solidFill>
              <a:srgbClr val="000000"/>
            </a:solidFill>
            <a:prstDash val="solid"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2225" name="AutoShape 8"/>
          <p:cNvSpPr/>
          <p:nvPr/>
        </p:nvSpPr>
        <p:spPr>
          <a:xfrm>
            <a:off x="4724400" y="4038600"/>
            <a:ext cx="228600" cy="1219200"/>
          </a:xfrm>
          <a:prstGeom prst="leftBrace">
            <a:avLst>
              <a:gd name="adj1" fmla="val 44444"/>
              <a:gd name="adj2" fmla="val 50000"/>
            </a:avLst>
          </a:prstGeom>
          <a:noFill/>
          <a:ln w="9525" cap="flat" cmpd="sng">
            <a:solidFill>
              <a:srgbClr val="000000"/>
            </a:solidFill>
            <a:prstDash val="solid"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2226" name="Text Box 9"/>
          <p:cNvSpPr/>
          <p:nvPr/>
        </p:nvSpPr>
        <p:spPr>
          <a:xfrm>
            <a:off x="304800" y="5734050"/>
            <a:ext cx="9144000" cy="641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600" b="1">
                <a:solidFill>
                  <a:srgbClr val="000000"/>
                </a:solidFill>
                <a:ea typeface="黑体" panose="02010609060101010101" pitchFamily="2" charset="-122"/>
              </a:rPr>
              <a:t>分子本身没改变，分子间隔变大了。</a:t>
            </a:r>
            <a:r>
              <a:rPr lang="zh-CN" altLang="en-US" sz="3600" b="1">
                <a:ea typeface="黑体" panose="02010609060101010101" pitchFamily="2" charset="-122"/>
              </a:rPr>
              <a:t>                </a:t>
            </a:r>
            <a:endParaRPr lang="zh-CN" altLang="en-US" sz="3600" b="1">
              <a:ea typeface="黑体" panose="02010609060101010101" pitchFamily="2" charset="-122"/>
            </a:endParaRPr>
          </a:p>
        </p:txBody>
      </p:sp>
      <p:sp>
        <p:nvSpPr>
          <p:cNvPr id="2227" name="Text Box 10"/>
          <p:cNvSpPr/>
          <p:nvPr/>
        </p:nvSpPr>
        <p:spPr>
          <a:xfrm>
            <a:off x="762000" y="3124200"/>
            <a:ext cx="1905000" cy="641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600" b="1">
                <a:solidFill>
                  <a:srgbClr val="00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不变的</a:t>
            </a:r>
            <a:endParaRPr lang="zh-CN" altLang="en-US" sz="3600" b="1">
              <a:solidFill>
                <a:srgbClr val="000000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grpSp>
        <p:nvGrpSpPr>
          <p:cNvPr id="2228" name="组合 2227"/>
          <p:cNvGrpSpPr/>
          <p:nvPr/>
        </p:nvGrpSpPr>
        <p:grpSpPr>
          <a:xfrm>
            <a:off x="838200" y="457200"/>
            <a:ext cx="7178675" cy="2514600"/>
            <a:chExt cx="4522" cy="1584"/>
          </a:xfrm>
        </p:grpSpPr>
        <p:grpSp>
          <p:nvGrpSpPr>
            <p:cNvPr id="2229" name="组合 2228"/>
            <p:cNvGrpSpPr/>
            <p:nvPr/>
          </p:nvGrpSpPr>
          <p:grpSpPr>
            <a:xfrm>
              <a:off x="2890" y="0"/>
              <a:ext cx="1056" cy="1584"/>
              <a:chExt cx="1152" cy="1584"/>
            </a:xfrm>
          </p:grpSpPr>
          <p:sp>
            <p:nvSpPr>
              <p:cNvPr id="2230" name="Rectangle 14"/>
              <p:cNvSpPr/>
              <p:nvPr/>
            </p:nvSpPr>
            <p:spPr>
              <a:xfrm>
                <a:off x="0" y="0"/>
                <a:ext cx="1152" cy="1584"/>
              </a:xfrm>
              <a:prstGeom prst="rect">
                <a:avLst/>
              </a:prstGeom>
              <a:solidFill>
                <a:srgbClr val="BBE0E3"/>
              </a:solidFill>
              <a:ln w="9525" cap="flat" cmpd="sng">
                <a:solidFill>
                  <a:srgbClr val="000000"/>
                </a:solidFill>
                <a:prstDash val="solid"/>
                <a:miter/>
                <a:headEnd type="none" w="med" len="med"/>
                <a:tailEnd type="none" w="med" len="med"/>
              </a:ln>
            </p:spPr>
            <p:txBody>
              <a:bodyPr wrap="none" anchor="ctr" anchorCtr="0"/>
              <a:lstStyle>
                <a:defPPr>
                  <a:defRPr lang="ru-RU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/>
                  <a:buNone/>
                  <a:defRPr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9pPr>
              </a:lstStyle>
              <a:p/>
            </p:txBody>
          </p:sp>
          <p:sp>
            <p:nvSpPr>
              <p:cNvPr id="2231" name="Oval 15"/>
              <p:cNvSpPr/>
              <p:nvPr/>
            </p:nvSpPr>
            <p:spPr>
              <a:xfrm>
                <a:off x="538" y="127"/>
                <a:ext cx="188" cy="161"/>
              </a:xfrm>
              <a:prstGeom prst="ellipse">
                <a:avLst/>
              </a:prstGeom>
              <a:gradFill rotWithShape="0">
                <a:gsLst>
                  <a:gs pos="0">
                    <a:srgbClr val="26BC5F"/>
                  </a:gs>
                  <a:gs pos="100000">
                    <a:srgbClr val="12582D"/>
                  </a:gs>
                </a:gsLst>
                <a:path path="shape">
                  <a:fillToRect l="50000" t="50000" r="50000" b="50000"/>
                </a:path>
              </a:gradFill>
              <a:ln w="9525" cap="flat" cmpd="sng">
                <a:solidFill>
                  <a:srgbClr val="000000"/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 wrap="none" anchor="ctr" anchorCtr="0"/>
              <a:lstStyle>
                <a:defPPr>
                  <a:defRPr lang="ru-RU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/>
                  <a:buNone/>
                  <a:defRPr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9pPr>
              </a:lstStyle>
              <a:p/>
            </p:txBody>
          </p:sp>
          <p:sp>
            <p:nvSpPr>
              <p:cNvPr id="2232" name="Oval 16"/>
              <p:cNvSpPr/>
              <p:nvPr/>
            </p:nvSpPr>
            <p:spPr>
              <a:xfrm>
                <a:off x="916" y="607"/>
                <a:ext cx="188" cy="161"/>
              </a:xfrm>
              <a:prstGeom prst="ellipse">
                <a:avLst/>
              </a:prstGeom>
              <a:gradFill rotWithShape="0">
                <a:gsLst>
                  <a:gs pos="0">
                    <a:srgbClr val="26BC5F"/>
                  </a:gs>
                  <a:gs pos="100000">
                    <a:srgbClr val="12582D"/>
                  </a:gs>
                </a:gsLst>
                <a:path path="shape">
                  <a:fillToRect l="50000" t="50000" r="50000" b="50000"/>
                </a:path>
              </a:gradFill>
              <a:ln w="9525" cap="flat" cmpd="sng">
                <a:solidFill>
                  <a:srgbClr val="000000"/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 wrap="none" anchor="ctr" anchorCtr="0"/>
              <a:lstStyle>
                <a:defPPr>
                  <a:defRPr lang="ru-RU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/>
                  <a:buNone/>
                  <a:defRPr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9pPr>
              </a:lstStyle>
              <a:p/>
            </p:txBody>
          </p:sp>
          <p:sp>
            <p:nvSpPr>
              <p:cNvPr id="2233" name="Oval 17"/>
              <p:cNvSpPr/>
              <p:nvPr/>
            </p:nvSpPr>
            <p:spPr>
              <a:xfrm>
                <a:off x="538" y="647"/>
                <a:ext cx="188" cy="163"/>
              </a:xfrm>
              <a:prstGeom prst="ellipse">
                <a:avLst/>
              </a:prstGeom>
              <a:gradFill rotWithShape="0">
                <a:gsLst>
                  <a:gs pos="0">
                    <a:srgbClr val="26BC5F"/>
                  </a:gs>
                  <a:gs pos="100000">
                    <a:srgbClr val="12582D"/>
                  </a:gs>
                </a:gsLst>
                <a:path path="shape">
                  <a:fillToRect l="50000" t="50000" r="50000" b="50000"/>
                </a:path>
              </a:gradFill>
              <a:ln w="9525" cap="flat" cmpd="sng">
                <a:solidFill>
                  <a:srgbClr val="000000"/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 wrap="none" anchor="ctr" anchorCtr="0"/>
              <a:lstStyle>
                <a:defPPr>
                  <a:defRPr lang="ru-RU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/>
                  <a:buNone/>
                  <a:defRPr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9pPr>
              </a:lstStyle>
              <a:p/>
            </p:txBody>
          </p:sp>
          <p:sp>
            <p:nvSpPr>
              <p:cNvPr id="2234" name="Oval 18"/>
              <p:cNvSpPr/>
              <p:nvPr/>
            </p:nvSpPr>
            <p:spPr>
              <a:xfrm>
                <a:off x="162" y="40"/>
                <a:ext cx="188" cy="162"/>
              </a:xfrm>
              <a:prstGeom prst="ellipse">
                <a:avLst/>
              </a:prstGeom>
              <a:gradFill rotWithShape="0">
                <a:gsLst>
                  <a:gs pos="0">
                    <a:srgbClr val="26BC5F"/>
                  </a:gs>
                  <a:gs pos="100000">
                    <a:srgbClr val="12582D"/>
                  </a:gs>
                </a:gsLst>
                <a:path path="shape">
                  <a:fillToRect l="50000" t="50000" r="50000" b="50000"/>
                </a:path>
              </a:gradFill>
              <a:ln w="9525" cap="flat" cmpd="sng">
                <a:solidFill>
                  <a:srgbClr val="000000"/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 wrap="none" anchor="ctr" anchorCtr="0"/>
              <a:lstStyle>
                <a:defPPr>
                  <a:defRPr lang="ru-RU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/>
                  <a:buNone/>
                  <a:defRPr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9pPr>
              </a:lstStyle>
              <a:p/>
            </p:txBody>
          </p:sp>
          <p:sp>
            <p:nvSpPr>
              <p:cNvPr id="2235" name="Oval 19"/>
              <p:cNvSpPr/>
              <p:nvPr/>
            </p:nvSpPr>
            <p:spPr>
              <a:xfrm>
                <a:off x="462" y="1376"/>
                <a:ext cx="190" cy="162"/>
              </a:xfrm>
              <a:prstGeom prst="ellipse">
                <a:avLst/>
              </a:prstGeom>
              <a:gradFill rotWithShape="0">
                <a:gsLst>
                  <a:gs pos="0">
                    <a:srgbClr val="26BC5F"/>
                  </a:gs>
                  <a:gs pos="100000">
                    <a:srgbClr val="12582D"/>
                  </a:gs>
                </a:gsLst>
                <a:path path="shape">
                  <a:fillToRect l="50000" t="50000" r="50000" b="50000"/>
                </a:path>
              </a:gradFill>
              <a:ln w="9525" cap="flat" cmpd="sng">
                <a:solidFill>
                  <a:srgbClr val="000000"/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 wrap="none" anchor="ctr" anchorCtr="0"/>
              <a:lstStyle>
                <a:defPPr>
                  <a:defRPr lang="ru-RU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/>
                  <a:buNone/>
                  <a:defRPr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9pPr>
              </a:lstStyle>
              <a:p/>
            </p:txBody>
          </p:sp>
          <p:sp>
            <p:nvSpPr>
              <p:cNvPr id="2236" name="Oval 20"/>
              <p:cNvSpPr/>
              <p:nvPr/>
            </p:nvSpPr>
            <p:spPr>
              <a:xfrm>
                <a:off x="652" y="1133"/>
                <a:ext cx="188" cy="163"/>
              </a:xfrm>
              <a:prstGeom prst="ellipse">
                <a:avLst/>
              </a:prstGeom>
              <a:gradFill rotWithShape="0">
                <a:gsLst>
                  <a:gs pos="0">
                    <a:srgbClr val="26BC5F"/>
                  </a:gs>
                  <a:gs pos="100000">
                    <a:srgbClr val="12582D"/>
                  </a:gs>
                </a:gsLst>
                <a:path path="shape">
                  <a:fillToRect l="50000" t="50000" r="50000" b="50000"/>
                </a:path>
              </a:gradFill>
              <a:ln w="9525" cap="flat" cmpd="sng">
                <a:solidFill>
                  <a:srgbClr val="000000"/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 wrap="none" anchor="ctr" anchorCtr="0"/>
              <a:lstStyle>
                <a:defPPr>
                  <a:defRPr lang="ru-RU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/>
                  <a:buNone/>
                  <a:defRPr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9pPr>
              </a:lstStyle>
              <a:p/>
            </p:txBody>
          </p:sp>
          <p:sp>
            <p:nvSpPr>
              <p:cNvPr id="2237" name="Oval 21"/>
              <p:cNvSpPr/>
              <p:nvPr/>
            </p:nvSpPr>
            <p:spPr>
              <a:xfrm>
                <a:off x="916" y="1173"/>
                <a:ext cx="188" cy="163"/>
              </a:xfrm>
              <a:prstGeom prst="ellipse">
                <a:avLst/>
              </a:prstGeom>
              <a:gradFill rotWithShape="0">
                <a:gsLst>
                  <a:gs pos="0">
                    <a:srgbClr val="26BC5F"/>
                  </a:gs>
                  <a:gs pos="100000">
                    <a:srgbClr val="12582D"/>
                  </a:gs>
                </a:gsLst>
                <a:path path="shape">
                  <a:fillToRect l="50000" t="50000" r="50000" b="50000"/>
                </a:path>
              </a:gradFill>
              <a:ln w="9525" cap="flat" cmpd="sng">
                <a:solidFill>
                  <a:srgbClr val="000000"/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 wrap="none" anchor="ctr" anchorCtr="0"/>
              <a:lstStyle>
                <a:defPPr>
                  <a:defRPr lang="ru-RU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/>
                  <a:buNone/>
                  <a:defRPr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9pPr>
              </a:lstStyle>
              <a:p/>
            </p:txBody>
          </p:sp>
          <p:sp>
            <p:nvSpPr>
              <p:cNvPr id="2238" name="Oval 22"/>
              <p:cNvSpPr/>
              <p:nvPr/>
            </p:nvSpPr>
            <p:spPr>
              <a:xfrm>
                <a:off x="124" y="1376"/>
                <a:ext cx="188" cy="162"/>
              </a:xfrm>
              <a:prstGeom prst="ellipse">
                <a:avLst/>
              </a:prstGeom>
              <a:gradFill rotWithShape="0">
                <a:gsLst>
                  <a:gs pos="0">
                    <a:srgbClr val="26BC5F"/>
                  </a:gs>
                  <a:gs pos="100000">
                    <a:srgbClr val="12582D"/>
                  </a:gs>
                </a:gsLst>
                <a:path path="shape">
                  <a:fillToRect l="50000" t="50000" r="50000" b="50000"/>
                </a:path>
              </a:gradFill>
              <a:ln w="9525" cap="flat" cmpd="sng">
                <a:solidFill>
                  <a:srgbClr val="000000"/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 wrap="none" anchor="ctr" anchorCtr="0"/>
              <a:lstStyle>
                <a:defPPr>
                  <a:defRPr lang="ru-RU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/>
                  <a:buNone/>
                  <a:defRPr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9pPr>
              </a:lstStyle>
              <a:p/>
            </p:txBody>
          </p:sp>
          <p:sp>
            <p:nvSpPr>
              <p:cNvPr id="2239" name="Oval 23"/>
              <p:cNvSpPr/>
              <p:nvPr/>
            </p:nvSpPr>
            <p:spPr>
              <a:xfrm>
                <a:off x="878" y="81"/>
                <a:ext cx="188" cy="161"/>
              </a:xfrm>
              <a:prstGeom prst="ellipse">
                <a:avLst/>
              </a:prstGeom>
              <a:gradFill rotWithShape="0">
                <a:gsLst>
                  <a:gs pos="0">
                    <a:srgbClr val="26BC5F"/>
                  </a:gs>
                  <a:gs pos="100000">
                    <a:srgbClr val="12582D"/>
                  </a:gs>
                </a:gsLst>
                <a:path path="shape">
                  <a:fillToRect l="50000" t="50000" r="50000" b="50000"/>
                </a:path>
              </a:gradFill>
              <a:ln w="9525" cap="flat" cmpd="sng">
                <a:solidFill>
                  <a:srgbClr val="000000"/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 wrap="none" anchor="ctr" anchorCtr="0"/>
              <a:lstStyle>
                <a:defPPr>
                  <a:defRPr lang="ru-RU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/>
                  <a:buNone/>
                  <a:defRPr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9pPr>
              </a:lstStyle>
              <a:p/>
            </p:txBody>
          </p:sp>
          <p:sp>
            <p:nvSpPr>
              <p:cNvPr id="2240" name="Oval 24"/>
              <p:cNvSpPr/>
              <p:nvPr/>
            </p:nvSpPr>
            <p:spPr>
              <a:xfrm>
                <a:off x="48" y="405"/>
                <a:ext cx="188" cy="161"/>
              </a:xfrm>
              <a:prstGeom prst="ellipse">
                <a:avLst/>
              </a:prstGeom>
              <a:gradFill rotWithShape="0">
                <a:gsLst>
                  <a:gs pos="0">
                    <a:srgbClr val="26BC5F"/>
                  </a:gs>
                  <a:gs pos="100000">
                    <a:srgbClr val="12582D"/>
                  </a:gs>
                </a:gsLst>
                <a:path path="shape">
                  <a:fillToRect l="50000" t="50000" r="50000" b="50000"/>
                </a:path>
              </a:gradFill>
              <a:ln w="9525" cap="flat" cmpd="sng">
                <a:solidFill>
                  <a:srgbClr val="000000"/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 wrap="none" anchor="ctr" anchorCtr="0"/>
              <a:lstStyle>
                <a:defPPr>
                  <a:defRPr lang="ru-RU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/>
                  <a:buNone/>
                  <a:defRPr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9pPr>
              </a:lstStyle>
              <a:p/>
            </p:txBody>
          </p:sp>
          <p:sp>
            <p:nvSpPr>
              <p:cNvPr id="2241" name="Oval 25"/>
              <p:cNvSpPr/>
              <p:nvPr/>
            </p:nvSpPr>
            <p:spPr>
              <a:xfrm>
                <a:off x="274" y="288"/>
                <a:ext cx="188" cy="162"/>
              </a:xfrm>
              <a:prstGeom prst="ellipse">
                <a:avLst/>
              </a:prstGeom>
              <a:gradFill rotWithShape="0">
                <a:gsLst>
                  <a:gs pos="0">
                    <a:srgbClr val="26BC5F"/>
                  </a:gs>
                  <a:gs pos="100000">
                    <a:srgbClr val="12582D"/>
                  </a:gs>
                </a:gsLst>
                <a:path path="shape">
                  <a:fillToRect l="50000" t="50000" r="50000" b="50000"/>
                </a:path>
              </a:gradFill>
              <a:ln w="9525" cap="flat" cmpd="sng">
                <a:solidFill>
                  <a:srgbClr val="000000"/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 wrap="none" anchor="ctr" anchorCtr="0"/>
              <a:lstStyle>
                <a:defPPr>
                  <a:defRPr lang="ru-RU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/>
                  <a:buNone/>
                  <a:defRPr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9pPr>
              </a:lstStyle>
              <a:p/>
            </p:txBody>
          </p:sp>
          <p:sp>
            <p:nvSpPr>
              <p:cNvPr id="2242" name="Oval 26"/>
              <p:cNvSpPr/>
              <p:nvPr/>
            </p:nvSpPr>
            <p:spPr>
              <a:xfrm>
                <a:off x="500" y="365"/>
                <a:ext cx="190" cy="163"/>
              </a:xfrm>
              <a:prstGeom prst="ellipse">
                <a:avLst/>
              </a:prstGeom>
              <a:gradFill rotWithShape="0">
                <a:gsLst>
                  <a:gs pos="0">
                    <a:srgbClr val="26BC5F"/>
                  </a:gs>
                  <a:gs pos="100000">
                    <a:srgbClr val="12582D"/>
                  </a:gs>
                </a:gsLst>
                <a:path path="shape">
                  <a:fillToRect l="50000" t="50000" r="50000" b="50000"/>
                </a:path>
              </a:gradFill>
              <a:ln w="9525" cap="flat" cmpd="sng">
                <a:solidFill>
                  <a:srgbClr val="000000"/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 wrap="none" anchor="ctr" anchorCtr="0"/>
              <a:lstStyle>
                <a:defPPr>
                  <a:defRPr lang="ru-RU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/>
                  <a:buNone/>
                  <a:defRPr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9pPr>
              </a:lstStyle>
              <a:p/>
            </p:txBody>
          </p:sp>
          <p:sp>
            <p:nvSpPr>
              <p:cNvPr id="2243" name="Oval 27"/>
              <p:cNvSpPr/>
              <p:nvPr/>
            </p:nvSpPr>
            <p:spPr>
              <a:xfrm>
                <a:off x="840" y="891"/>
                <a:ext cx="188" cy="161"/>
              </a:xfrm>
              <a:prstGeom prst="ellipse">
                <a:avLst/>
              </a:prstGeom>
              <a:gradFill rotWithShape="0">
                <a:gsLst>
                  <a:gs pos="0">
                    <a:srgbClr val="26BC5F"/>
                  </a:gs>
                  <a:gs pos="100000">
                    <a:srgbClr val="12582D"/>
                  </a:gs>
                </a:gsLst>
                <a:path path="shape">
                  <a:fillToRect l="50000" t="50000" r="50000" b="50000"/>
                </a:path>
              </a:gradFill>
              <a:ln w="9525" cap="flat" cmpd="sng">
                <a:solidFill>
                  <a:srgbClr val="000000"/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 wrap="none" anchor="ctr" anchorCtr="0"/>
              <a:lstStyle>
                <a:defPPr>
                  <a:defRPr lang="ru-RU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/>
                  <a:buNone/>
                  <a:defRPr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9pPr>
              </a:lstStyle>
              <a:p/>
            </p:txBody>
          </p:sp>
          <p:sp>
            <p:nvSpPr>
              <p:cNvPr id="2244" name="Oval 28"/>
              <p:cNvSpPr/>
              <p:nvPr/>
            </p:nvSpPr>
            <p:spPr>
              <a:xfrm>
                <a:off x="802" y="364"/>
                <a:ext cx="188" cy="162"/>
              </a:xfrm>
              <a:prstGeom prst="ellipse">
                <a:avLst/>
              </a:prstGeom>
              <a:gradFill rotWithShape="0">
                <a:gsLst>
                  <a:gs pos="0">
                    <a:srgbClr val="26BC5F"/>
                  </a:gs>
                  <a:gs pos="100000">
                    <a:srgbClr val="12582D"/>
                  </a:gs>
                </a:gsLst>
                <a:path path="shape">
                  <a:fillToRect l="50000" t="50000" r="50000" b="50000"/>
                </a:path>
              </a:gradFill>
              <a:ln w="9525" cap="flat" cmpd="sng">
                <a:solidFill>
                  <a:srgbClr val="000000"/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 wrap="none" anchor="ctr" anchorCtr="0"/>
              <a:lstStyle>
                <a:defPPr>
                  <a:defRPr lang="ru-RU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/>
                  <a:buNone/>
                  <a:defRPr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9pPr>
              </a:lstStyle>
              <a:p/>
            </p:txBody>
          </p:sp>
          <p:sp>
            <p:nvSpPr>
              <p:cNvPr id="2245" name="Oval 29"/>
              <p:cNvSpPr/>
              <p:nvPr/>
            </p:nvSpPr>
            <p:spPr>
              <a:xfrm>
                <a:off x="162" y="1052"/>
                <a:ext cx="188" cy="162"/>
              </a:xfrm>
              <a:prstGeom prst="ellipse">
                <a:avLst/>
              </a:prstGeom>
              <a:gradFill rotWithShape="0">
                <a:gsLst>
                  <a:gs pos="0">
                    <a:srgbClr val="26BC5F"/>
                  </a:gs>
                  <a:gs pos="100000">
                    <a:srgbClr val="12582D"/>
                  </a:gs>
                </a:gsLst>
                <a:path path="shape">
                  <a:fillToRect l="50000" t="50000" r="50000" b="50000"/>
                </a:path>
              </a:gradFill>
              <a:ln w="9525" cap="flat" cmpd="sng">
                <a:solidFill>
                  <a:srgbClr val="000000"/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 wrap="none" anchor="ctr" anchorCtr="0"/>
              <a:lstStyle>
                <a:defPPr>
                  <a:defRPr lang="ru-RU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/>
                  <a:buNone/>
                  <a:defRPr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9pPr>
              </a:lstStyle>
              <a:p/>
            </p:txBody>
          </p:sp>
          <p:sp>
            <p:nvSpPr>
              <p:cNvPr id="2246" name="Oval 30"/>
              <p:cNvSpPr/>
              <p:nvPr/>
            </p:nvSpPr>
            <p:spPr>
              <a:xfrm>
                <a:off x="48" y="891"/>
                <a:ext cx="188" cy="161"/>
              </a:xfrm>
              <a:prstGeom prst="ellipse">
                <a:avLst/>
              </a:prstGeom>
              <a:gradFill rotWithShape="0">
                <a:gsLst>
                  <a:gs pos="0">
                    <a:srgbClr val="26BC5F"/>
                  </a:gs>
                  <a:gs pos="100000">
                    <a:srgbClr val="12582D"/>
                  </a:gs>
                </a:gsLst>
                <a:path path="shape">
                  <a:fillToRect l="50000" t="50000" r="50000" b="50000"/>
                </a:path>
              </a:gradFill>
              <a:ln w="9525" cap="flat" cmpd="sng">
                <a:solidFill>
                  <a:srgbClr val="000000"/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 wrap="none" anchor="ctr" anchorCtr="0"/>
              <a:lstStyle>
                <a:defPPr>
                  <a:defRPr lang="ru-RU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/>
                  <a:buNone/>
                  <a:defRPr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9pPr>
              </a:lstStyle>
              <a:p/>
            </p:txBody>
          </p:sp>
          <p:sp>
            <p:nvSpPr>
              <p:cNvPr id="2247" name="Oval 31"/>
              <p:cNvSpPr/>
              <p:nvPr/>
            </p:nvSpPr>
            <p:spPr>
              <a:xfrm>
                <a:off x="802" y="1344"/>
                <a:ext cx="188" cy="162"/>
              </a:xfrm>
              <a:prstGeom prst="ellipse">
                <a:avLst/>
              </a:prstGeom>
              <a:gradFill rotWithShape="0">
                <a:gsLst>
                  <a:gs pos="0">
                    <a:srgbClr val="26BC5F"/>
                  </a:gs>
                  <a:gs pos="100000">
                    <a:srgbClr val="12582D"/>
                  </a:gs>
                </a:gsLst>
                <a:path path="shape">
                  <a:fillToRect l="50000" t="50000" r="50000" b="50000"/>
                </a:path>
              </a:gradFill>
              <a:ln w="9525" cap="flat" cmpd="sng">
                <a:solidFill>
                  <a:srgbClr val="000000"/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 wrap="none" anchor="ctr" anchorCtr="0"/>
              <a:lstStyle>
                <a:defPPr>
                  <a:defRPr lang="ru-RU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/>
                  <a:buNone/>
                  <a:defRPr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9pPr>
              </a:lstStyle>
              <a:p/>
            </p:txBody>
          </p:sp>
          <p:sp>
            <p:nvSpPr>
              <p:cNvPr id="2248" name="Oval 32"/>
              <p:cNvSpPr/>
              <p:nvPr/>
            </p:nvSpPr>
            <p:spPr>
              <a:xfrm>
                <a:off x="426" y="1133"/>
                <a:ext cx="188" cy="163"/>
              </a:xfrm>
              <a:prstGeom prst="ellipse">
                <a:avLst/>
              </a:prstGeom>
              <a:gradFill rotWithShape="0">
                <a:gsLst>
                  <a:gs pos="0">
                    <a:srgbClr val="26BC5F"/>
                  </a:gs>
                  <a:gs pos="100000">
                    <a:srgbClr val="12582D"/>
                  </a:gs>
                </a:gsLst>
                <a:path path="shape">
                  <a:fillToRect l="50000" t="50000" r="50000" b="50000"/>
                </a:path>
              </a:gradFill>
              <a:ln w="9525" cap="flat" cmpd="sng">
                <a:solidFill>
                  <a:srgbClr val="000000"/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 wrap="none" anchor="ctr" anchorCtr="0"/>
              <a:lstStyle>
                <a:defPPr>
                  <a:defRPr lang="ru-RU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/>
                  <a:buNone/>
                  <a:defRPr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9pPr>
              </a:lstStyle>
              <a:p/>
            </p:txBody>
          </p:sp>
          <p:sp>
            <p:nvSpPr>
              <p:cNvPr id="2249" name="Oval 33"/>
              <p:cNvSpPr/>
              <p:nvPr/>
            </p:nvSpPr>
            <p:spPr>
              <a:xfrm>
                <a:off x="462" y="850"/>
                <a:ext cx="190" cy="162"/>
              </a:xfrm>
              <a:prstGeom prst="ellipse">
                <a:avLst/>
              </a:prstGeom>
              <a:gradFill rotWithShape="0">
                <a:gsLst>
                  <a:gs pos="0">
                    <a:srgbClr val="26BC5F"/>
                  </a:gs>
                  <a:gs pos="100000">
                    <a:srgbClr val="12582D"/>
                  </a:gs>
                </a:gsLst>
                <a:path path="shape">
                  <a:fillToRect l="50000" t="50000" r="50000" b="50000"/>
                </a:path>
              </a:gradFill>
              <a:ln w="9525" cap="flat" cmpd="sng">
                <a:solidFill>
                  <a:srgbClr val="000000"/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 wrap="none" anchor="ctr" anchorCtr="0"/>
              <a:lstStyle>
                <a:defPPr>
                  <a:defRPr lang="ru-RU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/>
                  <a:buNone/>
                  <a:defRPr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9pPr>
              </a:lstStyle>
              <a:p/>
            </p:txBody>
          </p:sp>
          <p:sp>
            <p:nvSpPr>
              <p:cNvPr id="2250" name="Oval 34"/>
              <p:cNvSpPr/>
              <p:nvPr/>
            </p:nvSpPr>
            <p:spPr>
              <a:xfrm>
                <a:off x="198" y="624"/>
                <a:ext cx="190" cy="162"/>
              </a:xfrm>
              <a:prstGeom prst="ellipse">
                <a:avLst/>
              </a:prstGeom>
              <a:gradFill rotWithShape="0">
                <a:gsLst>
                  <a:gs pos="0">
                    <a:srgbClr val="26BC5F"/>
                  </a:gs>
                  <a:gs pos="100000">
                    <a:srgbClr val="12582D"/>
                  </a:gs>
                </a:gsLst>
                <a:path path="shape">
                  <a:fillToRect l="50000" t="50000" r="50000" b="50000"/>
                </a:path>
              </a:gradFill>
              <a:ln w="9525" cap="flat" cmpd="sng">
                <a:solidFill>
                  <a:srgbClr val="000000"/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 wrap="none" anchor="ctr" anchorCtr="0"/>
              <a:lstStyle>
                <a:defPPr>
                  <a:defRPr lang="ru-RU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/>
                  <a:buNone/>
                  <a:defRPr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9pPr>
              </a:lstStyle>
              <a:p/>
            </p:txBody>
          </p:sp>
        </p:grpSp>
        <p:grpSp>
          <p:nvGrpSpPr>
            <p:cNvPr id="2251" name="组合 2250"/>
            <p:cNvGrpSpPr/>
            <p:nvPr/>
          </p:nvGrpSpPr>
          <p:grpSpPr>
            <a:xfrm>
              <a:off x="682" y="0"/>
              <a:ext cx="1104" cy="1584"/>
              <a:chExt cx="1104" cy="1584"/>
            </a:xfrm>
          </p:grpSpPr>
          <p:sp>
            <p:nvSpPr>
              <p:cNvPr id="2252" name="Rectangle 36"/>
              <p:cNvSpPr/>
              <p:nvPr/>
            </p:nvSpPr>
            <p:spPr>
              <a:xfrm>
                <a:off x="0" y="0"/>
                <a:ext cx="1104" cy="1584"/>
              </a:xfrm>
              <a:prstGeom prst="rect">
                <a:avLst/>
              </a:prstGeom>
              <a:solidFill>
                <a:srgbClr val="BBE0E3"/>
              </a:solidFill>
              <a:ln w="9525" cap="flat" cmpd="sng">
                <a:solidFill>
                  <a:srgbClr val="000000"/>
                </a:solidFill>
                <a:prstDash val="solid"/>
                <a:miter/>
                <a:headEnd type="none" w="med" len="med"/>
                <a:tailEnd type="none" w="med" len="med"/>
              </a:ln>
            </p:spPr>
            <p:txBody>
              <a:bodyPr wrap="none" anchor="ctr" anchorCtr="0"/>
              <a:lstStyle>
                <a:defPPr>
                  <a:defRPr lang="ru-RU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/>
                  <a:buNone/>
                  <a:defRPr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/>
                  <a:buNone/>
                  <a:defRPr sz="1800" b="0" i="0" u="none" kern="1200" baseline="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9pPr>
              </a:lstStyle>
              <a:p/>
            </p:txBody>
          </p:sp>
          <p:grpSp>
            <p:nvGrpSpPr>
              <p:cNvPr id="2253" name="组合 2252"/>
              <p:cNvGrpSpPr/>
              <p:nvPr/>
            </p:nvGrpSpPr>
            <p:grpSpPr>
              <a:xfrm>
                <a:off x="48" y="768"/>
                <a:ext cx="1008" cy="777"/>
                <a:chExt cx="1344" cy="768"/>
              </a:xfrm>
            </p:grpSpPr>
            <p:sp>
              <p:nvSpPr>
                <p:cNvPr id="2254" name="Oval 38"/>
                <p:cNvSpPr/>
                <p:nvPr/>
              </p:nvSpPr>
              <p:spPr>
                <a:xfrm>
                  <a:off x="0" y="48"/>
                  <a:ext cx="240" cy="192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26BC5F"/>
                    </a:gs>
                    <a:gs pos="100000">
                      <a:srgbClr val="12582D"/>
                    </a:gs>
                  </a:gsLst>
                  <a:path path="shape">
                    <a:fillToRect l="50000" t="50000" r="50000" b="50000"/>
                  </a:path>
                </a:gradFill>
                <a:ln w="9525" cap="flat" cmpd="sng">
                  <a:solidFill>
                    <a:srgbClr val="000000"/>
                  </a:solidFill>
                  <a:prstDash val="solid"/>
                  <a:headEnd type="none" w="med" len="med"/>
                  <a:tailEnd type="none" w="med" len="med"/>
                </a:ln>
              </p:spPr>
              <p:txBody>
                <a:bodyPr wrap="none" anchor="ctr" anchorCtr="0"/>
                <a:lstStyle>
                  <a:defPPr>
                    <a:defRPr lang="ru-RU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 typeface="Arial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 typeface="Arial"/>
                    <a:buNone/>
                    <a:defRPr sz="1800"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 typeface="Arial"/>
                    <a:buNone/>
                    <a:defRPr sz="1800"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 typeface="Arial"/>
                    <a:buNone/>
                    <a:defRPr sz="1800"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 typeface="Arial"/>
                    <a:buNone/>
                    <a:defRPr sz="1800"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/>
                    <a:buNone/>
                    <a:defRPr sz="1800"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/>
                    <a:buNone/>
                    <a:defRPr sz="1800"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/>
                    <a:buNone/>
                    <a:defRPr sz="1800"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/>
                    <a:buNone/>
                    <a:defRPr sz="1800"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9pPr>
                </a:lstStyle>
                <a:p/>
              </p:txBody>
            </p:sp>
            <p:sp>
              <p:nvSpPr>
                <p:cNvPr id="2255" name="Oval 39"/>
                <p:cNvSpPr/>
                <p:nvPr/>
              </p:nvSpPr>
              <p:spPr>
                <a:xfrm>
                  <a:off x="240" y="48"/>
                  <a:ext cx="240" cy="192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26BC5F"/>
                    </a:gs>
                    <a:gs pos="100000">
                      <a:srgbClr val="12582D"/>
                    </a:gs>
                  </a:gsLst>
                  <a:path path="shape">
                    <a:fillToRect l="50000" t="50000" r="50000" b="50000"/>
                  </a:path>
                </a:gradFill>
                <a:ln w="9525" cap="flat" cmpd="sng">
                  <a:solidFill>
                    <a:srgbClr val="000000"/>
                  </a:solidFill>
                  <a:prstDash val="solid"/>
                  <a:headEnd type="none" w="med" len="med"/>
                  <a:tailEnd type="none" w="med" len="med"/>
                </a:ln>
              </p:spPr>
              <p:txBody>
                <a:bodyPr wrap="none" anchor="ctr" anchorCtr="0"/>
                <a:lstStyle>
                  <a:defPPr>
                    <a:defRPr lang="ru-RU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 typeface="Arial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 typeface="Arial"/>
                    <a:buNone/>
                    <a:defRPr sz="1800"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 typeface="Arial"/>
                    <a:buNone/>
                    <a:defRPr sz="1800"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 typeface="Arial"/>
                    <a:buNone/>
                    <a:defRPr sz="1800"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 typeface="Arial"/>
                    <a:buNone/>
                    <a:defRPr sz="1800"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/>
                    <a:buNone/>
                    <a:defRPr sz="1800"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/>
                    <a:buNone/>
                    <a:defRPr sz="1800"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/>
                    <a:buNone/>
                    <a:defRPr sz="1800"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/>
                    <a:buNone/>
                    <a:defRPr sz="1800"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9pPr>
                </a:lstStyle>
                <a:p/>
              </p:txBody>
            </p:sp>
            <p:sp>
              <p:nvSpPr>
                <p:cNvPr id="2256" name="Oval 40"/>
                <p:cNvSpPr/>
                <p:nvPr/>
              </p:nvSpPr>
              <p:spPr>
                <a:xfrm>
                  <a:off x="0" y="288"/>
                  <a:ext cx="240" cy="192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26BC5F"/>
                    </a:gs>
                    <a:gs pos="100000">
                      <a:srgbClr val="12582D"/>
                    </a:gs>
                  </a:gsLst>
                  <a:path path="shape">
                    <a:fillToRect l="50000" t="50000" r="50000" b="50000"/>
                  </a:path>
                </a:gradFill>
                <a:ln w="9525" cap="flat" cmpd="sng">
                  <a:solidFill>
                    <a:srgbClr val="000000"/>
                  </a:solidFill>
                  <a:prstDash val="solid"/>
                  <a:headEnd type="none" w="med" len="med"/>
                  <a:tailEnd type="none" w="med" len="med"/>
                </a:ln>
              </p:spPr>
              <p:txBody>
                <a:bodyPr wrap="none" anchor="ctr" anchorCtr="0"/>
                <a:lstStyle>
                  <a:defPPr>
                    <a:defRPr lang="ru-RU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 typeface="Arial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 typeface="Arial"/>
                    <a:buNone/>
                    <a:defRPr sz="1800"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 typeface="Arial"/>
                    <a:buNone/>
                    <a:defRPr sz="1800"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 typeface="Arial"/>
                    <a:buNone/>
                    <a:defRPr sz="1800"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 typeface="Arial"/>
                    <a:buNone/>
                    <a:defRPr sz="1800"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/>
                    <a:buNone/>
                    <a:defRPr sz="1800"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/>
                    <a:buNone/>
                    <a:defRPr sz="1800"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/>
                    <a:buNone/>
                    <a:defRPr sz="1800"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/>
                    <a:buNone/>
                    <a:defRPr sz="1800"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9pPr>
                </a:lstStyle>
                <a:p/>
              </p:txBody>
            </p:sp>
            <p:sp>
              <p:nvSpPr>
                <p:cNvPr id="2257" name="Oval 41"/>
                <p:cNvSpPr/>
                <p:nvPr/>
              </p:nvSpPr>
              <p:spPr>
                <a:xfrm>
                  <a:off x="288" y="336"/>
                  <a:ext cx="240" cy="192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26BC5F"/>
                    </a:gs>
                    <a:gs pos="100000">
                      <a:srgbClr val="12582D"/>
                    </a:gs>
                  </a:gsLst>
                  <a:path path="shape">
                    <a:fillToRect l="50000" t="50000" r="50000" b="50000"/>
                  </a:path>
                </a:gradFill>
                <a:ln w="9525" cap="flat" cmpd="sng">
                  <a:solidFill>
                    <a:srgbClr val="000000"/>
                  </a:solidFill>
                  <a:prstDash val="solid"/>
                  <a:headEnd type="none" w="med" len="med"/>
                  <a:tailEnd type="none" w="med" len="med"/>
                </a:ln>
              </p:spPr>
              <p:txBody>
                <a:bodyPr wrap="none" anchor="ctr" anchorCtr="0"/>
                <a:lstStyle>
                  <a:defPPr>
                    <a:defRPr lang="ru-RU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 typeface="Arial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 typeface="Arial"/>
                    <a:buNone/>
                    <a:defRPr sz="1800"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 typeface="Arial"/>
                    <a:buNone/>
                    <a:defRPr sz="1800"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 typeface="Arial"/>
                    <a:buNone/>
                    <a:defRPr sz="1800"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 typeface="Arial"/>
                    <a:buNone/>
                    <a:defRPr sz="1800"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/>
                    <a:buNone/>
                    <a:defRPr sz="1800"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/>
                    <a:buNone/>
                    <a:defRPr sz="1800"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/>
                    <a:buNone/>
                    <a:defRPr sz="1800"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/>
                    <a:buNone/>
                    <a:defRPr sz="1800"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9pPr>
                </a:lstStyle>
                <a:p/>
              </p:txBody>
            </p:sp>
            <p:sp>
              <p:nvSpPr>
                <p:cNvPr id="2258" name="Oval 42"/>
                <p:cNvSpPr/>
                <p:nvPr/>
              </p:nvSpPr>
              <p:spPr>
                <a:xfrm>
                  <a:off x="336" y="144"/>
                  <a:ext cx="240" cy="192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26BC5F"/>
                    </a:gs>
                    <a:gs pos="100000">
                      <a:srgbClr val="12582D"/>
                    </a:gs>
                  </a:gsLst>
                  <a:path path="shape">
                    <a:fillToRect l="50000" t="50000" r="50000" b="50000"/>
                  </a:path>
                </a:gradFill>
                <a:ln w="9525" cap="flat" cmpd="sng">
                  <a:solidFill>
                    <a:srgbClr val="000000"/>
                  </a:solidFill>
                  <a:prstDash val="solid"/>
                  <a:headEnd type="none" w="med" len="med"/>
                  <a:tailEnd type="none" w="med" len="med"/>
                </a:ln>
              </p:spPr>
              <p:txBody>
                <a:bodyPr wrap="none" anchor="ctr" anchorCtr="0"/>
                <a:lstStyle>
                  <a:defPPr>
                    <a:defRPr lang="ru-RU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 typeface="Arial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 typeface="Arial"/>
                    <a:buNone/>
                    <a:defRPr sz="1800"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 typeface="Arial"/>
                    <a:buNone/>
                    <a:defRPr sz="1800"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 typeface="Arial"/>
                    <a:buNone/>
                    <a:defRPr sz="1800"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 typeface="Arial"/>
                    <a:buNone/>
                    <a:defRPr sz="1800"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/>
                    <a:buNone/>
                    <a:defRPr sz="1800"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/>
                    <a:buNone/>
                    <a:defRPr sz="1800"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/>
                    <a:buNone/>
                    <a:defRPr sz="1800"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/>
                    <a:buNone/>
                    <a:defRPr sz="1800"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9pPr>
                </a:lstStyle>
                <a:p/>
              </p:txBody>
            </p:sp>
            <p:sp>
              <p:nvSpPr>
                <p:cNvPr id="2259" name="Oval 43"/>
                <p:cNvSpPr/>
                <p:nvPr/>
              </p:nvSpPr>
              <p:spPr>
                <a:xfrm>
                  <a:off x="576" y="288"/>
                  <a:ext cx="240" cy="192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26BC5F"/>
                    </a:gs>
                    <a:gs pos="100000">
                      <a:srgbClr val="12582D"/>
                    </a:gs>
                  </a:gsLst>
                  <a:path path="shape">
                    <a:fillToRect l="50000" t="50000" r="50000" b="50000"/>
                  </a:path>
                </a:gradFill>
                <a:ln w="9525" cap="flat" cmpd="sng">
                  <a:solidFill>
                    <a:srgbClr val="000000"/>
                  </a:solidFill>
                  <a:prstDash val="solid"/>
                  <a:headEnd type="none" w="med" len="med"/>
                  <a:tailEnd type="none" w="med" len="med"/>
                </a:ln>
              </p:spPr>
              <p:txBody>
                <a:bodyPr wrap="none" anchor="ctr" anchorCtr="0"/>
                <a:lstStyle>
                  <a:defPPr>
                    <a:defRPr lang="ru-RU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 typeface="Arial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 typeface="Arial"/>
                    <a:buNone/>
                    <a:defRPr sz="1800"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 typeface="Arial"/>
                    <a:buNone/>
                    <a:defRPr sz="1800"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 typeface="Arial"/>
                    <a:buNone/>
                    <a:defRPr sz="1800"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 typeface="Arial"/>
                    <a:buNone/>
                    <a:defRPr sz="1800"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/>
                    <a:buNone/>
                    <a:defRPr sz="1800"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/>
                    <a:buNone/>
                    <a:defRPr sz="1800"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/>
                    <a:buNone/>
                    <a:defRPr sz="1800"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/>
                    <a:buNone/>
                    <a:defRPr sz="1800"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9pPr>
                </a:lstStyle>
                <a:p/>
              </p:txBody>
            </p:sp>
            <p:sp>
              <p:nvSpPr>
                <p:cNvPr id="2260" name="Oval 44"/>
                <p:cNvSpPr/>
                <p:nvPr/>
              </p:nvSpPr>
              <p:spPr>
                <a:xfrm>
                  <a:off x="576" y="96"/>
                  <a:ext cx="240" cy="192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26BC5F"/>
                    </a:gs>
                    <a:gs pos="100000">
                      <a:srgbClr val="12582D"/>
                    </a:gs>
                  </a:gsLst>
                  <a:path path="shape">
                    <a:fillToRect l="50000" t="50000" r="50000" b="50000"/>
                  </a:path>
                </a:gradFill>
                <a:ln w="9525" cap="flat" cmpd="sng">
                  <a:solidFill>
                    <a:srgbClr val="000000"/>
                  </a:solidFill>
                  <a:prstDash val="solid"/>
                  <a:headEnd type="none" w="med" len="med"/>
                  <a:tailEnd type="none" w="med" len="med"/>
                </a:ln>
              </p:spPr>
              <p:txBody>
                <a:bodyPr wrap="none" anchor="ctr" anchorCtr="0"/>
                <a:lstStyle>
                  <a:defPPr>
                    <a:defRPr lang="ru-RU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 typeface="Arial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 typeface="Arial"/>
                    <a:buNone/>
                    <a:defRPr sz="1800"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 typeface="Arial"/>
                    <a:buNone/>
                    <a:defRPr sz="1800"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 typeface="Arial"/>
                    <a:buNone/>
                    <a:defRPr sz="1800"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 typeface="Arial"/>
                    <a:buNone/>
                    <a:defRPr sz="1800"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/>
                    <a:buNone/>
                    <a:defRPr sz="1800"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/>
                    <a:buNone/>
                    <a:defRPr sz="1800"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/>
                    <a:buNone/>
                    <a:defRPr sz="1800"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/>
                    <a:buNone/>
                    <a:defRPr sz="1800"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9pPr>
                </a:lstStyle>
                <a:p/>
              </p:txBody>
            </p:sp>
            <p:sp>
              <p:nvSpPr>
                <p:cNvPr id="2261" name="Oval 45"/>
                <p:cNvSpPr/>
                <p:nvPr/>
              </p:nvSpPr>
              <p:spPr>
                <a:xfrm>
                  <a:off x="864" y="336"/>
                  <a:ext cx="240" cy="192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26BC5F"/>
                    </a:gs>
                    <a:gs pos="100000">
                      <a:srgbClr val="12582D"/>
                    </a:gs>
                  </a:gsLst>
                  <a:path path="shape">
                    <a:fillToRect l="50000" t="50000" r="50000" b="50000"/>
                  </a:path>
                </a:gradFill>
                <a:ln w="9525" cap="flat" cmpd="sng">
                  <a:solidFill>
                    <a:srgbClr val="000000"/>
                  </a:solidFill>
                  <a:prstDash val="solid"/>
                  <a:headEnd type="none" w="med" len="med"/>
                  <a:tailEnd type="none" w="med" len="med"/>
                </a:ln>
              </p:spPr>
              <p:txBody>
                <a:bodyPr wrap="none" anchor="ctr" anchorCtr="0"/>
                <a:lstStyle>
                  <a:defPPr>
                    <a:defRPr lang="ru-RU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 typeface="Arial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 typeface="Arial"/>
                    <a:buNone/>
                    <a:defRPr sz="1800"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 typeface="Arial"/>
                    <a:buNone/>
                    <a:defRPr sz="1800"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 typeface="Arial"/>
                    <a:buNone/>
                    <a:defRPr sz="1800"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 typeface="Arial"/>
                    <a:buNone/>
                    <a:defRPr sz="1800"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/>
                    <a:buNone/>
                    <a:defRPr sz="1800"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/>
                    <a:buNone/>
                    <a:defRPr sz="1800"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/>
                    <a:buNone/>
                    <a:defRPr sz="1800"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/>
                    <a:buNone/>
                    <a:defRPr sz="1800"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9pPr>
                </a:lstStyle>
                <a:p/>
              </p:txBody>
            </p:sp>
            <p:sp>
              <p:nvSpPr>
                <p:cNvPr id="2262" name="Oval 46"/>
                <p:cNvSpPr/>
                <p:nvPr/>
              </p:nvSpPr>
              <p:spPr>
                <a:xfrm>
                  <a:off x="48" y="432"/>
                  <a:ext cx="240" cy="192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26BC5F"/>
                    </a:gs>
                    <a:gs pos="100000">
                      <a:srgbClr val="12582D"/>
                    </a:gs>
                  </a:gsLst>
                  <a:path path="shape">
                    <a:fillToRect l="50000" t="50000" r="50000" b="50000"/>
                  </a:path>
                </a:gradFill>
                <a:ln w="9525" cap="flat" cmpd="sng">
                  <a:solidFill>
                    <a:srgbClr val="000000"/>
                  </a:solidFill>
                  <a:prstDash val="solid"/>
                  <a:headEnd type="none" w="med" len="med"/>
                  <a:tailEnd type="none" w="med" len="med"/>
                </a:ln>
              </p:spPr>
              <p:txBody>
                <a:bodyPr wrap="none" anchor="ctr" anchorCtr="0"/>
                <a:lstStyle>
                  <a:defPPr>
                    <a:defRPr lang="ru-RU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 typeface="Arial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 typeface="Arial"/>
                    <a:buNone/>
                    <a:defRPr sz="1800"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 typeface="Arial"/>
                    <a:buNone/>
                    <a:defRPr sz="1800"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 typeface="Arial"/>
                    <a:buNone/>
                    <a:defRPr sz="1800"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 typeface="Arial"/>
                    <a:buNone/>
                    <a:defRPr sz="1800"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/>
                    <a:buNone/>
                    <a:defRPr sz="1800"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/>
                    <a:buNone/>
                    <a:defRPr sz="1800"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/>
                    <a:buNone/>
                    <a:defRPr sz="1800"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/>
                    <a:buNone/>
                    <a:defRPr sz="1800"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9pPr>
                </a:lstStyle>
                <a:p/>
              </p:txBody>
            </p:sp>
            <p:sp>
              <p:nvSpPr>
                <p:cNvPr id="2263" name="Oval 47"/>
                <p:cNvSpPr/>
                <p:nvPr/>
              </p:nvSpPr>
              <p:spPr>
                <a:xfrm>
                  <a:off x="816" y="192"/>
                  <a:ext cx="240" cy="192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26BC5F"/>
                    </a:gs>
                    <a:gs pos="100000">
                      <a:srgbClr val="12582D"/>
                    </a:gs>
                  </a:gsLst>
                  <a:path path="shape">
                    <a:fillToRect l="50000" t="50000" r="50000" b="50000"/>
                  </a:path>
                </a:gradFill>
                <a:ln w="9525" cap="flat" cmpd="sng">
                  <a:solidFill>
                    <a:srgbClr val="000000"/>
                  </a:solidFill>
                  <a:prstDash val="solid"/>
                  <a:headEnd type="none" w="med" len="med"/>
                  <a:tailEnd type="none" w="med" len="med"/>
                </a:ln>
              </p:spPr>
              <p:txBody>
                <a:bodyPr wrap="none" anchor="ctr" anchorCtr="0"/>
                <a:lstStyle>
                  <a:defPPr>
                    <a:defRPr lang="ru-RU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 typeface="Arial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 typeface="Arial"/>
                    <a:buNone/>
                    <a:defRPr sz="1800"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 typeface="Arial"/>
                    <a:buNone/>
                    <a:defRPr sz="1800"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 typeface="Arial"/>
                    <a:buNone/>
                    <a:defRPr sz="1800"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 typeface="Arial"/>
                    <a:buNone/>
                    <a:defRPr sz="1800"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/>
                    <a:buNone/>
                    <a:defRPr sz="1800"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/>
                    <a:buNone/>
                    <a:defRPr sz="1800"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/>
                    <a:buNone/>
                    <a:defRPr sz="1800"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/>
                    <a:buNone/>
                    <a:defRPr sz="1800"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9pPr>
                </a:lstStyle>
                <a:p/>
              </p:txBody>
            </p:sp>
            <p:sp>
              <p:nvSpPr>
                <p:cNvPr id="2264" name="Oval 48"/>
                <p:cNvSpPr/>
                <p:nvPr/>
              </p:nvSpPr>
              <p:spPr>
                <a:xfrm>
                  <a:off x="336" y="528"/>
                  <a:ext cx="240" cy="192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26BC5F"/>
                    </a:gs>
                    <a:gs pos="100000">
                      <a:srgbClr val="12582D"/>
                    </a:gs>
                  </a:gsLst>
                  <a:path path="shape">
                    <a:fillToRect l="50000" t="50000" r="50000" b="50000"/>
                  </a:path>
                </a:gradFill>
                <a:ln w="9525" cap="flat" cmpd="sng">
                  <a:solidFill>
                    <a:srgbClr val="000000"/>
                  </a:solidFill>
                  <a:prstDash val="solid"/>
                  <a:headEnd type="none" w="med" len="med"/>
                  <a:tailEnd type="none" w="med" len="med"/>
                </a:ln>
              </p:spPr>
              <p:txBody>
                <a:bodyPr wrap="none" anchor="ctr" anchorCtr="0"/>
                <a:lstStyle>
                  <a:defPPr>
                    <a:defRPr lang="ru-RU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 typeface="Arial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 typeface="Arial"/>
                    <a:buNone/>
                    <a:defRPr sz="1800"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 typeface="Arial"/>
                    <a:buNone/>
                    <a:defRPr sz="1800"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 typeface="Arial"/>
                    <a:buNone/>
                    <a:defRPr sz="1800"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 typeface="Arial"/>
                    <a:buNone/>
                    <a:defRPr sz="1800"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/>
                    <a:buNone/>
                    <a:defRPr sz="1800"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/>
                    <a:buNone/>
                    <a:defRPr sz="1800"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/>
                    <a:buNone/>
                    <a:defRPr sz="1800"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/>
                    <a:buNone/>
                    <a:defRPr sz="1800"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9pPr>
                </a:lstStyle>
                <a:p/>
              </p:txBody>
            </p:sp>
            <p:sp>
              <p:nvSpPr>
                <p:cNvPr id="2265" name="Oval 49"/>
                <p:cNvSpPr/>
                <p:nvPr/>
              </p:nvSpPr>
              <p:spPr>
                <a:xfrm>
                  <a:off x="768" y="0"/>
                  <a:ext cx="240" cy="192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26BC5F"/>
                    </a:gs>
                    <a:gs pos="100000">
                      <a:srgbClr val="12582D"/>
                    </a:gs>
                  </a:gsLst>
                  <a:path path="shape">
                    <a:fillToRect l="50000" t="50000" r="50000" b="50000"/>
                  </a:path>
                </a:gradFill>
                <a:ln w="9525" cap="flat" cmpd="sng">
                  <a:solidFill>
                    <a:srgbClr val="000000"/>
                  </a:solidFill>
                  <a:prstDash val="solid"/>
                  <a:headEnd type="none" w="med" len="med"/>
                  <a:tailEnd type="none" w="med" len="med"/>
                </a:ln>
              </p:spPr>
              <p:txBody>
                <a:bodyPr wrap="none" anchor="ctr" anchorCtr="0"/>
                <a:lstStyle>
                  <a:defPPr>
                    <a:defRPr lang="ru-RU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 typeface="Arial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 typeface="Arial"/>
                    <a:buNone/>
                    <a:defRPr sz="1800"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 typeface="Arial"/>
                    <a:buNone/>
                    <a:defRPr sz="1800"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 typeface="Arial"/>
                    <a:buNone/>
                    <a:defRPr sz="1800"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 typeface="Arial"/>
                    <a:buNone/>
                    <a:defRPr sz="1800"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/>
                    <a:buNone/>
                    <a:defRPr sz="1800"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/>
                    <a:buNone/>
                    <a:defRPr sz="1800"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/>
                    <a:buNone/>
                    <a:defRPr sz="1800"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/>
                    <a:buNone/>
                    <a:defRPr sz="1800"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9pPr>
                </a:lstStyle>
                <a:p/>
              </p:txBody>
            </p:sp>
            <p:sp>
              <p:nvSpPr>
                <p:cNvPr id="2266" name="Oval 50"/>
                <p:cNvSpPr/>
                <p:nvPr/>
              </p:nvSpPr>
              <p:spPr>
                <a:xfrm>
                  <a:off x="624" y="528"/>
                  <a:ext cx="240" cy="192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26BC5F"/>
                    </a:gs>
                    <a:gs pos="100000">
                      <a:srgbClr val="12582D"/>
                    </a:gs>
                  </a:gsLst>
                  <a:path path="shape">
                    <a:fillToRect l="50000" t="50000" r="50000" b="50000"/>
                  </a:path>
                </a:gradFill>
                <a:ln w="9525" cap="flat" cmpd="sng">
                  <a:solidFill>
                    <a:srgbClr val="000000"/>
                  </a:solidFill>
                  <a:prstDash val="solid"/>
                  <a:headEnd type="none" w="med" len="med"/>
                  <a:tailEnd type="none" w="med" len="med"/>
                </a:ln>
              </p:spPr>
              <p:txBody>
                <a:bodyPr wrap="none" anchor="ctr" anchorCtr="0"/>
                <a:lstStyle>
                  <a:defPPr>
                    <a:defRPr lang="ru-RU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 typeface="Arial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 typeface="Arial"/>
                    <a:buNone/>
                    <a:defRPr sz="1800"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 typeface="Arial"/>
                    <a:buNone/>
                    <a:defRPr sz="1800"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 typeface="Arial"/>
                    <a:buNone/>
                    <a:defRPr sz="1800"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 typeface="Arial"/>
                    <a:buNone/>
                    <a:defRPr sz="1800"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/>
                    <a:buNone/>
                    <a:defRPr sz="1800"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/>
                    <a:buNone/>
                    <a:defRPr sz="1800"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/>
                    <a:buNone/>
                    <a:defRPr sz="1800"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/>
                    <a:buNone/>
                    <a:defRPr sz="1800"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9pPr>
                </a:lstStyle>
                <a:p/>
              </p:txBody>
            </p:sp>
            <p:sp>
              <p:nvSpPr>
                <p:cNvPr id="2267" name="Oval 51"/>
                <p:cNvSpPr/>
                <p:nvPr/>
              </p:nvSpPr>
              <p:spPr>
                <a:xfrm>
                  <a:off x="864" y="576"/>
                  <a:ext cx="240" cy="192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26BC5F"/>
                    </a:gs>
                    <a:gs pos="100000">
                      <a:srgbClr val="12582D"/>
                    </a:gs>
                  </a:gsLst>
                  <a:path path="shape">
                    <a:fillToRect l="50000" t="50000" r="50000" b="50000"/>
                  </a:path>
                </a:gradFill>
                <a:ln w="9525" cap="flat" cmpd="sng">
                  <a:solidFill>
                    <a:srgbClr val="000000"/>
                  </a:solidFill>
                  <a:prstDash val="solid"/>
                  <a:headEnd type="none" w="med" len="med"/>
                  <a:tailEnd type="none" w="med" len="med"/>
                </a:ln>
              </p:spPr>
              <p:txBody>
                <a:bodyPr wrap="none" anchor="ctr" anchorCtr="0"/>
                <a:lstStyle>
                  <a:defPPr>
                    <a:defRPr lang="ru-RU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 typeface="Arial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 typeface="Arial"/>
                    <a:buNone/>
                    <a:defRPr sz="1800"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 typeface="Arial"/>
                    <a:buNone/>
                    <a:defRPr sz="1800"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 typeface="Arial"/>
                    <a:buNone/>
                    <a:defRPr sz="1800"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 typeface="Arial"/>
                    <a:buNone/>
                    <a:defRPr sz="1800"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/>
                    <a:buNone/>
                    <a:defRPr sz="1800"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/>
                    <a:buNone/>
                    <a:defRPr sz="1800"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/>
                    <a:buNone/>
                    <a:defRPr sz="1800"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/>
                    <a:buNone/>
                    <a:defRPr sz="1800"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9pPr>
                </a:lstStyle>
                <a:p/>
              </p:txBody>
            </p:sp>
            <p:sp>
              <p:nvSpPr>
                <p:cNvPr id="2268" name="Oval 52"/>
                <p:cNvSpPr/>
                <p:nvPr/>
              </p:nvSpPr>
              <p:spPr>
                <a:xfrm>
                  <a:off x="96" y="576"/>
                  <a:ext cx="240" cy="192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26BC5F"/>
                    </a:gs>
                    <a:gs pos="100000">
                      <a:srgbClr val="12582D"/>
                    </a:gs>
                  </a:gsLst>
                  <a:path path="shape">
                    <a:fillToRect l="50000" t="50000" r="50000" b="50000"/>
                  </a:path>
                </a:gradFill>
                <a:ln w="9525" cap="flat" cmpd="sng">
                  <a:solidFill>
                    <a:srgbClr val="000000"/>
                  </a:solidFill>
                  <a:prstDash val="solid"/>
                  <a:headEnd type="none" w="med" len="med"/>
                  <a:tailEnd type="none" w="med" len="med"/>
                </a:ln>
              </p:spPr>
              <p:txBody>
                <a:bodyPr wrap="none" anchor="ctr" anchorCtr="0"/>
                <a:lstStyle>
                  <a:defPPr>
                    <a:defRPr lang="ru-RU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 typeface="Arial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 typeface="Arial"/>
                    <a:buNone/>
                    <a:defRPr sz="1800"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 typeface="Arial"/>
                    <a:buNone/>
                    <a:defRPr sz="1800"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 typeface="Arial"/>
                    <a:buNone/>
                    <a:defRPr sz="1800"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 typeface="Arial"/>
                    <a:buNone/>
                    <a:defRPr sz="1800"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/>
                    <a:buNone/>
                    <a:defRPr sz="1800"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/>
                    <a:buNone/>
                    <a:defRPr sz="1800"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/>
                    <a:buNone/>
                    <a:defRPr sz="1800"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/>
                    <a:buNone/>
                    <a:defRPr sz="1800"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9pPr>
                </a:lstStyle>
                <a:p/>
              </p:txBody>
            </p:sp>
            <p:sp>
              <p:nvSpPr>
                <p:cNvPr id="2269" name="Oval 53"/>
                <p:cNvSpPr/>
                <p:nvPr/>
              </p:nvSpPr>
              <p:spPr>
                <a:xfrm>
                  <a:off x="96" y="144"/>
                  <a:ext cx="240" cy="192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26BC5F"/>
                    </a:gs>
                    <a:gs pos="100000">
                      <a:srgbClr val="12582D"/>
                    </a:gs>
                  </a:gsLst>
                  <a:path path="shape">
                    <a:fillToRect l="50000" t="50000" r="50000" b="50000"/>
                  </a:path>
                </a:gradFill>
                <a:ln w="9525" cap="flat" cmpd="sng">
                  <a:solidFill>
                    <a:srgbClr val="000000"/>
                  </a:solidFill>
                  <a:prstDash val="solid"/>
                  <a:headEnd type="none" w="med" len="med"/>
                  <a:tailEnd type="none" w="med" len="med"/>
                </a:ln>
              </p:spPr>
              <p:txBody>
                <a:bodyPr wrap="none" anchor="ctr" anchorCtr="0"/>
                <a:lstStyle>
                  <a:defPPr>
                    <a:defRPr lang="ru-RU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 typeface="Arial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 typeface="Arial"/>
                    <a:buNone/>
                    <a:defRPr sz="1800"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 typeface="Arial"/>
                    <a:buNone/>
                    <a:defRPr sz="1800"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 typeface="Arial"/>
                    <a:buNone/>
                    <a:defRPr sz="1800"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 typeface="Arial"/>
                    <a:buNone/>
                    <a:defRPr sz="1800"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/>
                    <a:buNone/>
                    <a:defRPr sz="1800"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/>
                    <a:buNone/>
                    <a:defRPr sz="1800"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/>
                    <a:buNone/>
                    <a:defRPr sz="1800"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/>
                    <a:buNone/>
                    <a:defRPr sz="1800"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9pPr>
                </a:lstStyle>
                <a:p/>
              </p:txBody>
            </p:sp>
            <p:sp>
              <p:nvSpPr>
                <p:cNvPr id="2270" name="Oval 54"/>
                <p:cNvSpPr/>
                <p:nvPr/>
              </p:nvSpPr>
              <p:spPr>
                <a:xfrm>
                  <a:off x="1008" y="48"/>
                  <a:ext cx="240" cy="192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26BC5F"/>
                    </a:gs>
                    <a:gs pos="100000">
                      <a:srgbClr val="12582D"/>
                    </a:gs>
                  </a:gsLst>
                  <a:path path="shape">
                    <a:fillToRect l="50000" t="50000" r="50000" b="50000"/>
                  </a:path>
                </a:gradFill>
                <a:ln w="9525" cap="flat" cmpd="sng">
                  <a:solidFill>
                    <a:srgbClr val="000000"/>
                  </a:solidFill>
                  <a:prstDash val="solid"/>
                  <a:headEnd type="none" w="med" len="med"/>
                  <a:tailEnd type="none" w="med" len="med"/>
                </a:ln>
              </p:spPr>
              <p:txBody>
                <a:bodyPr wrap="none" anchor="ctr" anchorCtr="0"/>
                <a:lstStyle>
                  <a:defPPr>
                    <a:defRPr lang="ru-RU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 typeface="Arial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 typeface="Arial"/>
                    <a:buNone/>
                    <a:defRPr sz="1800"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 typeface="Arial"/>
                    <a:buNone/>
                    <a:defRPr sz="1800"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 typeface="Arial"/>
                    <a:buNone/>
                    <a:defRPr sz="1800"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 typeface="Arial"/>
                    <a:buNone/>
                    <a:defRPr sz="1800"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/>
                    <a:buNone/>
                    <a:defRPr sz="1800"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/>
                    <a:buNone/>
                    <a:defRPr sz="1800"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/>
                    <a:buNone/>
                    <a:defRPr sz="1800"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/>
                    <a:buNone/>
                    <a:defRPr sz="1800"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9pPr>
                </a:lstStyle>
                <a:p/>
              </p:txBody>
            </p:sp>
            <p:sp>
              <p:nvSpPr>
                <p:cNvPr id="2271" name="Oval 55"/>
                <p:cNvSpPr/>
                <p:nvPr/>
              </p:nvSpPr>
              <p:spPr>
                <a:xfrm>
                  <a:off x="1056" y="480"/>
                  <a:ext cx="240" cy="192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26BC5F"/>
                    </a:gs>
                    <a:gs pos="100000">
                      <a:srgbClr val="12582D"/>
                    </a:gs>
                  </a:gsLst>
                  <a:path path="shape">
                    <a:fillToRect l="50000" t="50000" r="50000" b="50000"/>
                  </a:path>
                </a:gradFill>
                <a:ln w="9525" cap="flat" cmpd="sng">
                  <a:solidFill>
                    <a:srgbClr val="000000"/>
                  </a:solidFill>
                  <a:prstDash val="solid"/>
                  <a:headEnd type="none" w="med" len="med"/>
                  <a:tailEnd type="none" w="med" len="med"/>
                </a:ln>
              </p:spPr>
              <p:txBody>
                <a:bodyPr wrap="none" anchor="ctr" anchorCtr="0"/>
                <a:lstStyle>
                  <a:defPPr>
                    <a:defRPr lang="ru-RU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 typeface="Arial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 typeface="Arial"/>
                    <a:buNone/>
                    <a:defRPr sz="1800"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 typeface="Arial"/>
                    <a:buNone/>
                    <a:defRPr sz="1800"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 typeface="Arial"/>
                    <a:buNone/>
                    <a:defRPr sz="1800"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 typeface="Arial"/>
                    <a:buNone/>
                    <a:defRPr sz="1800"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/>
                    <a:buNone/>
                    <a:defRPr sz="1800"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/>
                    <a:buNone/>
                    <a:defRPr sz="1800"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/>
                    <a:buNone/>
                    <a:defRPr sz="1800"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/>
                    <a:buNone/>
                    <a:defRPr sz="1800"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9pPr>
                </a:lstStyle>
                <a:p/>
              </p:txBody>
            </p:sp>
            <p:sp>
              <p:nvSpPr>
                <p:cNvPr id="2272" name="Oval 56"/>
                <p:cNvSpPr/>
                <p:nvPr/>
              </p:nvSpPr>
              <p:spPr>
                <a:xfrm>
                  <a:off x="1104" y="288"/>
                  <a:ext cx="240" cy="192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26BC5F"/>
                    </a:gs>
                    <a:gs pos="100000">
                      <a:srgbClr val="12582D"/>
                    </a:gs>
                  </a:gsLst>
                  <a:path path="shape">
                    <a:fillToRect l="50000" t="50000" r="50000" b="50000"/>
                  </a:path>
                </a:gradFill>
                <a:ln w="9525" cap="flat" cmpd="sng">
                  <a:solidFill>
                    <a:srgbClr val="000000"/>
                  </a:solidFill>
                  <a:prstDash val="solid"/>
                  <a:headEnd type="none" w="med" len="med"/>
                  <a:tailEnd type="none" w="med" len="med"/>
                </a:ln>
              </p:spPr>
              <p:txBody>
                <a:bodyPr wrap="none" anchor="ctr" anchorCtr="0"/>
                <a:lstStyle>
                  <a:defPPr>
                    <a:defRPr lang="ru-RU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 typeface="Arial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 typeface="Arial"/>
                    <a:buNone/>
                    <a:defRPr sz="1800"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 typeface="Arial"/>
                    <a:buNone/>
                    <a:defRPr sz="1800"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 typeface="Arial"/>
                    <a:buNone/>
                    <a:defRPr sz="1800"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 typeface="Arial"/>
                    <a:buNone/>
                    <a:defRPr sz="1800"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/>
                    <a:buNone/>
                    <a:defRPr sz="1800"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/>
                    <a:buNone/>
                    <a:defRPr sz="1800"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/>
                    <a:buNone/>
                    <a:defRPr sz="1800"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/>
                    <a:buNone/>
                    <a:defRPr sz="1800"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9pPr>
                </a:lstStyle>
                <a:p/>
              </p:txBody>
            </p:sp>
            <p:sp>
              <p:nvSpPr>
                <p:cNvPr id="2273" name="Oval 57"/>
                <p:cNvSpPr/>
                <p:nvPr/>
              </p:nvSpPr>
              <p:spPr>
                <a:xfrm>
                  <a:off x="480" y="432"/>
                  <a:ext cx="240" cy="192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26BC5F"/>
                    </a:gs>
                    <a:gs pos="100000">
                      <a:srgbClr val="12582D"/>
                    </a:gs>
                  </a:gsLst>
                  <a:path path="shape">
                    <a:fillToRect l="50000" t="50000" r="50000" b="50000"/>
                  </a:path>
                </a:gradFill>
                <a:ln w="9525" cap="flat" cmpd="sng">
                  <a:solidFill>
                    <a:srgbClr val="000000"/>
                  </a:solidFill>
                  <a:prstDash val="solid"/>
                  <a:headEnd type="none" w="med" len="med"/>
                  <a:tailEnd type="none" w="med" len="med"/>
                </a:ln>
              </p:spPr>
              <p:txBody>
                <a:bodyPr wrap="none" anchor="ctr" anchorCtr="0"/>
                <a:lstStyle>
                  <a:defPPr>
                    <a:defRPr lang="ru-RU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 typeface="Arial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 typeface="Arial"/>
                    <a:buNone/>
                    <a:defRPr sz="1800"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 typeface="Arial"/>
                    <a:buNone/>
                    <a:defRPr sz="1800"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 typeface="Arial"/>
                    <a:buNone/>
                    <a:defRPr sz="1800"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 typeface="Arial"/>
                    <a:buNone/>
                    <a:defRPr sz="1800"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/>
                    <a:buNone/>
                    <a:defRPr sz="1800"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/>
                    <a:buNone/>
                    <a:defRPr sz="1800"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/>
                    <a:buNone/>
                    <a:defRPr sz="1800"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/>
                    <a:buNone/>
                    <a:defRPr sz="1800" b="0" i="0" u="none" kern="1200" baseline="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9pPr>
                </a:lstStyle>
                <a:p/>
              </p:txBody>
            </p:sp>
          </p:grpSp>
        </p:grpSp>
        <p:sp>
          <p:nvSpPr>
            <p:cNvPr id="2274" name="AutoShape 58"/>
            <p:cNvSpPr/>
            <p:nvPr/>
          </p:nvSpPr>
          <p:spPr>
            <a:xfrm>
              <a:off x="1978" y="632"/>
              <a:ext cx="672" cy="125"/>
            </a:xfrm>
            <a:prstGeom prst="rightArrow">
              <a:avLst>
                <a:gd name="adj1" fmla="val 50000"/>
                <a:gd name="adj2" fmla="val 133777"/>
              </a:avLst>
            </a:prstGeom>
            <a:solidFill>
              <a:srgbClr val="FF0000"/>
            </a:solidFill>
            <a:ln w="9525" cap="flat" cmpd="sng">
              <a:solidFill>
                <a:srgbClr val="CC0066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wrap="none" anchor="ctr" anchorCtr="0"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/>
          </p:txBody>
        </p:sp>
        <p:sp>
          <p:nvSpPr>
            <p:cNvPr id="2275" name="Text Box 59"/>
            <p:cNvSpPr/>
            <p:nvPr/>
          </p:nvSpPr>
          <p:spPr>
            <a:xfrm>
              <a:off x="1930" y="296"/>
              <a:ext cx="730" cy="327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0" hangingPunct="0"/>
              <a:r>
                <a:rPr lang="en-US" altLang="zh-CN" sz="2400"/>
                <a:t> </a:t>
              </a:r>
              <a:r>
                <a:rPr lang="zh-CN" altLang="en-US" sz="2800" b="1">
                  <a:solidFill>
                    <a:srgbClr val="000000"/>
                  </a:solidFill>
                  <a:ea typeface="黑体" panose="02010609060101010101" pitchFamily="2" charset="-122"/>
                </a:rPr>
                <a:t>加热</a:t>
              </a:r>
              <a:endParaRPr lang="zh-CN" altLang="en-US" sz="2800" b="1">
                <a:solidFill>
                  <a:srgbClr val="000000"/>
                </a:solidFill>
                <a:ea typeface="黑体" panose="02010609060101010101" pitchFamily="2" charset="-122"/>
              </a:endParaRPr>
            </a:p>
          </p:txBody>
        </p:sp>
        <p:sp>
          <p:nvSpPr>
            <p:cNvPr id="2276" name="Text Box 60"/>
            <p:cNvSpPr/>
            <p:nvPr/>
          </p:nvSpPr>
          <p:spPr>
            <a:xfrm>
              <a:off x="0" y="309"/>
              <a:ext cx="502" cy="672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0" hangingPunct="0"/>
              <a:r>
                <a:rPr lang="zh-CN" altLang="en-US" sz="3200" b="1">
                  <a:solidFill>
                    <a:srgbClr val="000000"/>
                  </a:solidFill>
                  <a:ea typeface="黑体" panose="02010609060101010101" pitchFamily="2" charset="-122"/>
                </a:rPr>
                <a:t>液态</a:t>
              </a:r>
              <a:endParaRPr lang="zh-CN" altLang="en-US" sz="3200" b="1">
                <a:solidFill>
                  <a:srgbClr val="000000"/>
                </a:solidFill>
                <a:ea typeface="黑体" panose="02010609060101010101" pitchFamily="2" charset="-122"/>
              </a:endParaRPr>
            </a:p>
          </p:txBody>
        </p:sp>
        <p:sp>
          <p:nvSpPr>
            <p:cNvPr id="2277" name="Text Box 61"/>
            <p:cNvSpPr/>
            <p:nvPr/>
          </p:nvSpPr>
          <p:spPr>
            <a:xfrm>
              <a:off x="3984" y="243"/>
              <a:ext cx="538" cy="672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0" hangingPunct="0"/>
              <a:r>
                <a:rPr lang="zh-CN" altLang="en-US" sz="3200" b="1">
                  <a:solidFill>
                    <a:srgbClr val="000000"/>
                  </a:solidFill>
                  <a:ea typeface="黑体" panose="02010609060101010101" pitchFamily="2" charset="-122"/>
                </a:rPr>
                <a:t>气态</a:t>
              </a:r>
              <a:endParaRPr lang="zh-CN" altLang="en-US" sz="3200" b="1">
                <a:solidFill>
                  <a:srgbClr val="000000"/>
                </a:solidFill>
                <a:ea typeface="黑体" panose="02010609060101010101" pitchFamily="2" charset="-122"/>
              </a:endParaRPr>
            </a:p>
          </p:txBody>
        </p:sp>
      </p:grpSp>
      <p:sp>
        <p:nvSpPr>
          <p:cNvPr id="2278" name="Text Box 62"/>
          <p:cNvSpPr/>
          <p:nvPr/>
        </p:nvSpPr>
        <p:spPr>
          <a:xfrm>
            <a:off x="4876800" y="3124200"/>
            <a:ext cx="1905000" cy="641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600" b="1">
                <a:solidFill>
                  <a:srgbClr val="00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变化的</a:t>
            </a:r>
            <a:endParaRPr lang="zh-CN" altLang="en-US" sz="3600" b="1">
              <a:solidFill>
                <a:srgbClr val="000000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</p:spTree>
  </p:cSld>
  <p:clrMapOvr>
    <a:masterClrMapping/>
  </p:clrMapOvr>
  <p:transition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 additive="base">
                                        <p:cTn id="7" dur="500" fill="hold"/>
                                        <p:tgtEl>
                                          <p:spTgt spid="22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9" presetClass="entr" presetSubtype="0" dur="50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 additive="base"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 additive="base">
                                        <p:cTn id="11" dur="500" fill="hold"/>
                                        <p:tgtEl>
                                          <p:spTgt spid="22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7" presetClass="entr" presetSubtype="10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2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2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9" presetID="16" presetClass="entr" presetSubtype="42" dur="500" fill="hold" grpId="3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 additive="base"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 additive="base">
                                        <p:cTn id="21" dur="500" fill="hold"/>
                                        <p:tgtEl>
                                          <p:spTgt spid="22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" presetClass="entr" presetSubtype="5" dur="500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down)">
                                      <p:cBhvr additive="base">
                                        <p:cTn id="26" dur="500" fill="hold"/>
                                        <p:tgtEl>
                                          <p:spTgt spid="22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20" grpId="0"/>
      <p:bldP spid="2221" grpId="1"/>
      <p:bldP spid="2222" grpId="2"/>
      <p:bldP spid="2223" grpId="3"/>
      <p:bldP spid="2226" grpId="4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81" name="矩形 2280"/>
          <p:cNvSpPr/>
          <p:nvPr/>
        </p:nvSpPr>
        <p:spPr>
          <a:xfrm>
            <a:off x="457200" y="0"/>
            <a:ext cx="4495800" cy="641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>
              <a:spcBef>
                <a:spcPct val="50000"/>
              </a:spcBef>
            </a:pPr>
            <a:r>
              <a:rPr lang="zh-CN" altLang="en-US" sz="3600">
                <a:ea typeface="黑体" panose="02010609060101010101" pitchFamily="2" charset="-122"/>
              </a:rPr>
              <a:t>一、水的三态变化</a:t>
            </a:r>
            <a:endParaRPr lang="zh-CN" altLang="en-US" sz="3600">
              <a:ea typeface="黑体" panose="02010609060101010101" pitchFamily="2" charset="-122"/>
            </a:endParaRPr>
          </a:p>
        </p:txBody>
      </p:sp>
      <p:sp>
        <p:nvSpPr>
          <p:cNvPr id="2282" name="矩形 2281"/>
          <p:cNvSpPr/>
          <p:nvPr/>
        </p:nvSpPr>
        <p:spPr>
          <a:xfrm>
            <a:off x="0" y="692150"/>
            <a:ext cx="4464050" cy="57943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3200" b="1">
                <a:latin typeface="Times New Roman" panose="02020603050405020304" pitchFamily="2" charset="0"/>
                <a:ea typeface="黑体" panose="02010609060101010101" pitchFamily="2" charset="-122"/>
              </a:rPr>
              <a:t>1</a:t>
            </a:r>
            <a:r>
              <a:rPr lang="zh-CN" altLang="en-US" sz="3200" b="1">
                <a:latin typeface="Times New Roman" panose="02020603050405020304" pitchFamily="2" charset="0"/>
                <a:ea typeface="黑体" panose="02010609060101010101" pitchFamily="2" charset="-122"/>
              </a:rPr>
              <a:t>、水的三态变化的实质：</a:t>
            </a:r>
            <a:endParaRPr lang="zh-CN" altLang="en-US" sz="3200" b="1">
              <a:latin typeface="Times New Roman" panose="02020603050405020304" pitchFamily="2" charset="0"/>
              <a:ea typeface="黑体" panose="02010609060101010101" pitchFamily="2" charset="-122"/>
            </a:endParaRPr>
          </a:p>
        </p:txBody>
      </p:sp>
      <p:sp>
        <p:nvSpPr>
          <p:cNvPr id="2283" name="矩形 2282"/>
          <p:cNvSpPr/>
          <p:nvPr/>
        </p:nvSpPr>
        <p:spPr>
          <a:xfrm>
            <a:off x="395288" y="4221163"/>
            <a:ext cx="4537075" cy="579437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200" b="1">
                <a:solidFill>
                  <a:srgbClr val="FF0000"/>
                </a:solidFill>
                <a:latin typeface="Times New Roman" panose="02020603050405020304" pitchFamily="2" charset="0"/>
                <a:ea typeface="黑体" panose="02010609060101010101" pitchFamily="2" charset="-122"/>
              </a:rPr>
              <a:t>物理变化的实质</a:t>
            </a:r>
            <a:endParaRPr lang="zh-CN" altLang="en-US" sz="3200" b="1">
              <a:solidFill>
                <a:srgbClr val="FF0000"/>
              </a:solidFill>
              <a:latin typeface="Times New Roman" panose="02020603050405020304" pitchFamily="2" charset="0"/>
              <a:ea typeface="黑体" panose="02010609060101010101" pitchFamily="2" charset="-122"/>
            </a:endParaRPr>
          </a:p>
        </p:txBody>
      </p:sp>
      <p:sp>
        <p:nvSpPr>
          <p:cNvPr id="2284" name="矩形 2283"/>
          <p:cNvSpPr/>
          <p:nvPr/>
        </p:nvSpPr>
        <p:spPr>
          <a:xfrm>
            <a:off x="1274763" y="6127750"/>
            <a:ext cx="184150" cy="36671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endParaRPr>
              <a:latin typeface="Verdana" panose="020b0604030504040204" pitchFamily="2" charset="0"/>
            </a:endParaRPr>
          </a:p>
        </p:txBody>
      </p:sp>
      <p:sp>
        <p:nvSpPr>
          <p:cNvPr id="2285" name="矩形 2284"/>
          <p:cNvSpPr/>
          <p:nvPr/>
        </p:nvSpPr>
        <p:spPr>
          <a:xfrm>
            <a:off x="5724525" y="2276475"/>
            <a:ext cx="1368425" cy="57943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FF3300"/>
                </a:solidFill>
                <a:latin typeface="Verdana" panose="020b0604030504040204" pitchFamily="2" charset="0"/>
                <a:ea typeface="黑体" panose="02010609060101010101" pitchFamily="2" charset="-122"/>
              </a:rPr>
              <a:t>数目</a:t>
            </a:r>
            <a:endParaRPr lang="zh-CN" altLang="en-US" sz="3200" b="1">
              <a:solidFill>
                <a:srgbClr val="FF3300"/>
              </a:solidFill>
              <a:latin typeface="Verdana" panose="020b0604030504040204" pitchFamily="2" charset="0"/>
              <a:ea typeface="黑体" panose="02010609060101010101" pitchFamily="2" charset="-122"/>
            </a:endParaRPr>
          </a:p>
        </p:txBody>
      </p:sp>
      <p:sp>
        <p:nvSpPr>
          <p:cNvPr id="2286" name="矩形 2285"/>
          <p:cNvSpPr/>
          <p:nvPr/>
        </p:nvSpPr>
        <p:spPr>
          <a:xfrm>
            <a:off x="7164388" y="2276475"/>
            <a:ext cx="1368425" cy="57943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FF3300"/>
                </a:solidFill>
                <a:latin typeface="Verdana" panose="020b0604030504040204" pitchFamily="2" charset="0"/>
                <a:ea typeface="黑体" panose="02010609060101010101" pitchFamily="2" charset="-122"/>
              </a:rPr>
              <a:t>大小</a:t>
            </a:r>
            <a:endParaRPr lang="zh-CN" altLang="en-US" sz="3200" b="1">
              <a:solidFill>
                <a:srgbClr val="FF3300"/>
              </a:solidFill>
              <a:latin typeface="Verdana" panose="020b0604030504040204" pitchFamily="2" charset="0"/>
              <a:ea typeface="黑体" panose="02010609060101010101" pitchFamily="2" charset="-122"/>
            </a:endParaRPr>
          </a:p>
        </p:txBody>
      </p:sp>
      <p:sp>
        <p:nvSpPr>
          <p:cNvPr id="2287" name="矩形 2286"/>
          <p:cNvSpPr/>
          <p:nvPr/>
        </p:nvSpPr>
        <p:spPr>
          <a:xfrm>
            <a:off x="6732588" y="2781300"/>
            <a:ext cx="1289050" cy="57943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FF3300"/>
                </a:solidFill>
                <a:latin typeface="Verdana" panose="020b0604030504040204" pitchFamily="2" charset="0"/>
                <a:ea typeface="黑体" panose="02010609060101010101" pitchFamily="2" charset="-122"/>
              </a:rPr>
              <a:t>距离</a:t>
            </a:r>
            <a:endParaRPr lang="zh-CN" altLang="en-US" sz="3200" b="1">
              <a:solidFill>
                <a:srgbClr val="FF3300"/>
              </a:solidFill>
              <a:latin typeface="Verdana" panose="020b0604030504040204" pitchFamily="2" charset="0"/>
              <a:ea typeface="黑体" panose="02010609060101010101" pitchFamily="2" charset="-122"/>
            </a:endParaRPr>
          </a:p>
        </p:txBody>
      </p:sp>
      <p:sp>
        <p:nvSpPr>
          <p:cNvPr id="2288" name="矩形 2287"/>
          <p:cNvSpPr/>
          <p:nvPr/>
        </p:nvSpPr>
        <p:spPr>
          <a:xfrm>
            <a:off x="684213" y="3357563"/>
            <a:ext cx="2160587" cy="579437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FF3300"/>
                </a:solidFill>
                <a:latin typeface="Verdana" panose="020b0604030504040204" pitchFamily="2" charset="0"/>
                <a:ea typeface="黑体" panose="02010609060101010101" pitchFamily="2" charset="-122"/>
              </a:rPr>
              <a:t>排列方式</a:t>
            </a:r>
            <a:endParaRPr lang="zh-CN" altLang="en-US" sz="3200" b="1">
              <a:solidFill>
                <a:srgbClr val="FF3300"/>
              </a:solidFill>
              <a:latin typeface="Verdana" panose="020b0604030504040204" pitchFamily="2" charset="0"/>
              <a:ea typeface="黑体" panose="02010609060101010101" pitchFamily="2" charset="-122"/>
            </a:endParaRPr>
          </a:p>
        </p:txBody>
      </p:sp>
      <p:sp>
        <p:nvSpPr>
          <p:cNvPr id="2289" name="矩形 2288"/>
          <p:cNvSpPr/>
          <p:nvPr/>
        </p:nvSpPr>
        <p:spPr>
          <a:xfrm>
            <a:off x="5795963" y="3357563"/>
            <a:ext cx="1460500" cy="641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600" b="1">
                <a:solidFill>
                  <a:srgbClr val="FF3300"/>
                </a:solidFill>
                <a:latin typeface="Verdana" panose="020b0604030504040204" pitchFamily="2" charset="0"/>
              </a:rPr>
              <a:t>物理</a:t>
            </a:r>
            <a:r>
              <a:rPr lang="zh-CN" altLang="en-US" sz="3600" b="1" u="sng">
                <a:solidFill>
                  <a:srgbClr val="FF3300"/>
                </a:solidFill>
                <a:latin typeface="Verdana" panose="020b0604030504040204" pitchFamily="2" charset="0"/>
              </a:rPr>
              <a:t>     </a:t>
            </a:r>
            <a:endParaRPr lang="zh-CN" altLang="en-US" sz="3600" b="1" u="sng">
              <a:solidFill>
                <a:srgbClr val="FF3300"/>
              </a:solidFill>
              <a:latin typeface="Verdana" panose="020b0604030504040204" pitchFamily="2" charset="0"/>
            </a:endParaRPr>
          </a:p>
        </p:txBody>
      </p:sp>
      <p:sp>
        <p:nvSpPr>
          <p:cNvPr id="2290" name="矩形 2289"/>
          <p:cNvSpPr/>
          <p:nvPr/>
        </p:nvSpPr>
        <p:spPr>
          <a:xfrm>
            <a:off x="179388" y="1700213"/>
            <a:ext cx="8964612" cy="2301875"/>
          </a:xfrm>
          <a:prstGeom prst="rect">
            <a:avLst/>
          </a:prstGeom>
          <a:noFill/>
          <a:ln w="12700" cap="flat" cmpd="sng">
            <a:solidFill>
              <a:srgbClr val="00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600" b="1">
                <a:solidFill>
                  <a:srgbClr val="FF3300"/>
                </a:solidFill>
                <a:latin typeface="楷体_GB2312" pitchFamily="1" charset="-122"/>
                <a:ea typeface="楷体_GB2312" pitchFamily="1" charset="-122"/>
              </a:rPr>
              <a:t> </a:t>
            </a:r>
            <a:r>
              <a:rPr lang="zh-CN" altLang="en-US" sz="3600" b="1">
                <a:solidFill>
                  <a:srgbClr val="0000FF"/>
                </a:solidFill>
                <a:latin typeface="楷体_GB2312" pitchFamily="1" charset="-122"/>
                <a:ea typeface="楷体_GB2312" pitchFamily="1" charset="-122"/>
              </a:rPr>
              <a:t>一定量的水，当它由固态变为液态，再由液态变为气态时，水分子的</a:t>
            </a:r>
            <a:r>
              <a:rPr lang="zh-CN" altLang="en-US" sz="3600" b="1" u="sng">
                <a:solidFill>
                  <a:srgbClr val="0000FF"/>
                </a:solidFill>
                <a:latin typeface="楷体_GB2312" pitchFamily="1" charset="-122"/>
                <a:ea typeface="楷体_GB2312" pitchFamily="1" charset="-122"/>
              </a:rPr>
              <a:t>    </a:t>
            </a:r>
            <a:r>
              <a:rPr lang="zh-CN" altLang="en-US" sz="3600" b="1">
                <a:solidFill>
                  <a:srgbClr val="0000FF"/>
                </a:solidFill>
                <a:latin typeface="楷体_GB2312" pitchFamily="1" charset="-122"/>
                <a:ea typeface="楷体_GB2312" pitchFamily="1" charset="-122"/>
              </a:rPr>
              <a:t>和</a:t>
            </a:r>
            <a:r>
              <a:rPr lang="zh-CN" altLang="en-US" sz="3600" b="1" u="sng">
                <a:solidFill>
                  <a:srgbClr val="0000FF"/>
                </a:solidFill>
                <a:latin typeface="楷体_GB2312" pitchFamily="1" charset="-122"/>
                <a:ea typeface="楷体_GB2312" pitchFamily="1" charset="-122"/>
              </a:rPr>
              <a:t>    </a:t>
            </a:r>
            <a:r>
              <a:rPr lang="zh-CN" altLang="en-US" sz="3600" b="1">
                <a:solidFill>
                  <a:srgbClr val="0000FF"/>
                </a:solidFill>
                <a:latin typeface="楷体_GB2312" pitchFamily="1" charset="-122"/>
                <a:ea typeface="楷体_GB2312" pitchFamily="1" charset="-122"/>
              </a:rPr>
              <a:t>不会变化，变化的只是水分子之间的</a:t>
            </a:r>
            <a:r>
              <a:rPr lang="zh-CN" altLang="en-US" sz="3600" b="1" u="sng">
                <a:solidFill>
                  <a:srgbClr val="0000FF"/>
                </a:solidFill>
                <a:latin typeface="楷体_GB2312" pitchFamily="1" charset="-122"/>
                <a:ea typeface="楷体_GB2312" pitchFamily="1" charset="-122"/>
              </a:rPr>
              <a:t>    </a:t>
            </a:r>
            <a:r>
              <a:rPr lang="zh-CN" altLang="en-US" sz="3600" b="1">
                <a:solidFill>
                  <a:srgbClr val="0000FF"/>
                </a:solidFill>
                <a:latin typeface="楷体_GB2312" pitchFamily="1" charset="-122"/>
                <a:ea typeface="楷体_GB2312" pitchFamily="1" charset="-122"/>
              </a:rPr>
              <a:t>和分子的</a:t>
            </a:r>
            <a:r>
              <a:rPr lang="zh-CN" altLang="en-US" sz="3600" b="1" u="sng">
                <a:solidFill>
                  <a:srgbClr val="0000FF"/>
                </a:solidFill>
                <a:latin typeface="楷体_GB2312" pitchFamily="1" charset="-122"/>
                <a:ea typeface="楷体_GB2312" pitchFamily="1" charset="-122"/>
              </a:rPr>
              <a:t>        </a:t>
            </a:r>
            <a:r>
              <a:rPr lang="zh-CN" altLang="en-US" sz="3600" b="1">
                <a:solidFill>
                  <a:srgbClr val="0000FF"/>
                </a:solidFill>
                <a:latin typeface="楷体_GB2312" pitchFamily="1" charset="-122"/>
                <a:ea typeface="楷体_GB2312" pitchFamily="1" charset="-122"/>
              </a:rPr>
              <a:t>。这样的变化是 </a:t>
            </a:r>
            <a:r>
              <a:rPr lang="zh-CN" altLang="en-US">
                <a:latin typeface="Verdana" panose="020b0604030504040204" pitchFamily="2" charset="0"/>
              </a:rPr>
              <a:t> </a:t>
            </a:r>
            <a:r>
              <a:rPr lang="zh-CN" altLang="en-US" sz="3600" b="1">
                <a:solidFill>
                  <a:srgbClr val="0000FF"/>
                </a:solidFill>
                <a:latin typeface="楷体_GB2312" pitchFamily="1" charset="-122"/>
                <a:ea typeface="楷体_GB2312" pitchFamily="1" charset="-122"/>
              </a:rPr>
              <a:t>    变化。</a:t>
            </a:r>
            <a:r>
              <a:rPr lang="zh-CN" altLang="en-US" sz="3600" b="1">
                <a:solidFill>
                  <a:srgbClr val="FF3300"/>
                </a:solidFill>
                <a:latin typeface="楷体_GB2312" pitchFamily="1" charset="-122"/>
                <a:ea typeface="楷体_GB2312" pitchFamily="1" charset="-122"/>
              </a:rPr>
              <a:t> </a:t>
            </a:r>
            <a:endParaRPr lang="zh-CN" altLang="en-US" sz="3600" b="1">
              <a:solidFill>
                <a:srgbClr val="FF3300"/>
              </a:solidFill>
              <a:latin typeface="楷体_GB2312" pitchFamily="1" charset="-122"/>
              <a:ea typeface="楷体_GB2312" pitchFamily="1" charset="-122"/>
            </a:endParaRPr>
          </a:p>
        </p:txBody>
      </p:sp>
      <p:grpSp>
        <p:nvGrpSpPr>
          <p:cNvPr id="2291" name="组合 2290"/>
          <p:cNvGrpSpPr/>
          <p:nvPr/>
        </p:nvGrpSpPr>
        <p:grpSpPr>
          <a:xfrm>
            <a:off x="4500563" y="188913"/>
            <a:ext cx="4968875" cy="1333500"/>
            <a:chExt cx="4704" cy="3151"/>
          </a:xfrm>
        </p:grpSpPr>
        <p:pic>
          <p:nvPicPr>
            <p:cNvPr id="2292" name="图片 2291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0" y="0"/>
              <a:ext cx="3648" cy="1237"/>
            </a:xfrm>
            <a:prstGeom prst="rect">
              <a:avLst/>
            </a:prstGeom>
            <a:noFill/>
            <a:ln w="9525">
              <a:noFill/>
            </a:ln>
          </p:spPr>
        </p:pic>
        <p:pic>
          <p:nvPicPr>
            <p:cNvPr id="2293" name="图片 2292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96" y="1584"/>
              <a:ext cx="3476" cy="1392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2294" name="下箭头 2293"/>
            <p:cNvSpPr/>
            <p:nvPr/>
          </p:nvSpPr>
          <p:spPr>
            <a:xfrm>
              <a:off x="1876" y="1237"/>
              <a:ext cx="210" cy="419"/>
            </a:xfrm>
            <a:prstGeom prst="downArrow">
              <a:avLst>
                <a:gd name="adj1" fmla="val 50000"/>
                <a:gd name="adj2" fmla="val 99521"/>
              </a:avLst>
            </a:prstGeom>
            <a:solidFill>
              <a:srgbClr val="FFFFFF"/>
            </a:solidFill>
            <a:ln w="9525" cap="flat" cmpd="sng">
              <a:solidFill>
                <a:srgbClr val="993300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295" name="矩形 2294"/>
            <p:cNvSpPr/>
            <p:nvPr/>
          </p:nvSpPr>
          <p:spPr>
            <a:xfrm>
              <a:off x="3569" y="334"/>
              <a:ext cx="943" cy="1080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zh-CN" altLang="en-US" sz="2400" b="1">
                  <a:latin typeface="Times New Roman" panose="02020603050405020304" pitchFamily="2" charset="0"/>
                </a:rPr>
                <a:t>水</a:t>
              </a:r>
              <a:endParaRPr lang="zh-CN" altLang="en-US" sz="2400" b="1">
                <a:latin typeface="Times New Roman" panose="02020603050405020304" pitchFamily="2" charset="0"/>
              </a:endParaRPr>
            </a:p>
          </p:txBody>
        </p:sp>
        <p:sp>
          <p:nvSpPr>
            <p:cNvPr id="2296" name="矩形 2295"/>
            <p:cNvSpPr/>
            <p:nvPr/>
          </p:nvSpPr>
          <p:spPr>
            <a:xfrm>
              <a:off x="3551" y="2071"/>
              <a:ext cx="1153" cy="1080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kern="1200" baseline="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zh-CN" altLang="en-US" sz="2400" b="1">
                  <a:latin typeface="Times New Roman" panose="02020603050405020304" pitchFamily="2" charset="0"/>
                </a:rPr>
                <a:t>水蒸气</a:t>
              </a:r>
              <a:endParaRPr lang="zh-CN" altLang="en-US" sz="2400" b="1">
                <a:latin typeface="Times New Roman" panose="02020603050405020304" pitchFamily="2" charset="0"/>
              </a:endParaRPr>
            </a:p>
          </p:txBody>
        </p:sp>
      </p:grpSp>
      <p:sp>
        <p:nvSpPr>
          <p:cNvPr id="2297" name="矩形 2296"/>
          <p:cNvSpPr/>
          <p:nvPr/>
        </p:nvSpPr>
        <p:spPr>
          <a:xfrm>
            <a:off x="323850" y="4941888"/>
            <a:ext cx="8820150" cy="9461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800">
                <a:latin typeface="Times New Roman" panose="02020603050405020304" pitchFamily="2" charset="0"/>
              </a:rPr>
              <a:t>在物理变化中，构成物质的</a:t>
            </a:r>
            <a:r>
              <a:rPr lang="zh-CN" altLang="en-US" sz="2800">
                <a:solidFill>
                  <a:srgbClr val="0000FF"/>
                </a:solidFill>
                <a:latin typeface="Times New Roman" panose="02020603050405020304" pitchFamily="2" charset="0"/>
              </a:rPr>
              <a:t>分子本身不变，分子的</a:t>
            </a:r>
            <a:r>
              <a:rPr lang="zh-CN" altLang="en-US" sz="2800">
                <a:solidFill>
                  <a:srgbClr val="FF3300"/>
                </a:solidFill>
                <a:latin typeface="Times New Roman" panose="02020603050405020304" pitchFamily="2" charset="0"/>
              </a:rPr>
              <a:t>间隔</a:t>
            </a:r>
            <a:r>
              <a:rPr lang="zh-CN" altLang="en-US" sz="2800">
                <a:solidFill>
                  <a:srgbClr val="0000FF"/>
                </a:solidFill>
                <a:latin typeface="Times New Roman" panose="02020603050405020304" pitchFamily="2" charset="0"/>
              </a:rPr>
              <a:t>和</a:t>
            </a:r>
            <a:r>
              <a:rPr lang="zh-CN" altLang="en-US" sz="2800">
                <a:solidFill>
                  <a:srgbClr val="FF3300"/>
                </a:solidFill>
                <a:latin typeface="Times New Roman" panose="02020603050405020304" pitchFamily="2" charset="0"/>
              </a:rPr>
              <a:t>排列方式</a:t>
            </a:r>
            <a:r>
              <a:rPr lang="zh-CN" altLang="en-US" sz="2800">
                <a:solidFill>
                  <a:srgbClr val="0000FF"/>
                </a:solidFill>
                <a:latin typeface="Times New Roman" panose="02020603050405020304" pitchFamily="2" charset="0"/>
              </a:rPr>
              <a:t>发生改变</a:t>
            </a:r>
            <a:endParaRPr lang="zh-CN" altLang="en-US" sz="2800">
              <a:solidFill>
                <a:srgbClr val="0000FF"/>
              </a:solidFill>
              <a:latin typeface="Times New Roman" panose="02020603050405020304" pitchFamily="2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 additive="base">
                                        <p:cTn id="7" dur="500" fill="hold"/>
                                        <p:tgtEl>
                                          <p:spTgt spid="22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 additive="base">
                                        <p:cTn id="12" dur="500" fill="hold"/>
                                        <p:tgtEl>
                                          <p:spTgt spid="22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9" presetClass="entr" presetSubtype="0" dur="500" decel="1000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28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28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28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base">
                                        <p:cTn id="20" dur="500" fill="hold"/>
                                        <p:tgtEl>
                                          <p:spTgt spid="22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" presetClass="entr" presetSubtype="10" dur="500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 additive="base">
                                        <p:cTn id="25" dur="500" fill="hold"/>
                                        <p:tgtEl>
                                          <p:spTgt spid="22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dur="500" fill="hold" grpId="5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2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2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base">
                                        <p:cTn id="36" dur="500" fill="hold"/>
                                        <p:tgtEl>
                                          <p:spTgt spid="22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dur="1" fill="hold" grpId="6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83" grpId="0"/>
      <p:bldP spid="2285" grpId="1"/>
      <p:bldP spid="2286" grpId="2"/>
      <p:bldP spid="2287" grpId="3"/>
      <p:bldP spid="2288" grpId="4"/>
      <p:bldP spid="2289" grpId="5"/>
      <p:bldP spid="2297" grpId="6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300" name="图片 2299"/>
          <p:cNvPicPr>
            <a:picLocks noChangeAspect="1"/>
          </p:cNvPicPr>
          <p:nvPr/>
        </p:nvPicPr>
        <p:blipFill>
          <a:blip r:embed="rId2">
            <a:lum bright="-32001" contrast="38000"/>
          </a:blip>
          <a:stretch>
            <a:fillRect/>
          </a:stretch>
        </p:blipFill>
        <p:spPr>
          <a:xfrm>
            <a:off x="0" y="1557338"/>
            <a:ext cx="8610600" cy="5300662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301" name="矩形 2300"/>
          <p:cNvSpPr/>
          <p:nvPr/>
        </p:nvSpPr>
        <p:spPr>
          <a:xfrm>
            <a:off x="533400" y="381000"/>
            <a:ext cx="1219200" cy="457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endParaRPr sz="2400" b="1"/>
          </a:p>
        </p:txBody>
      </p:sp>
      <p:sp>
        <p:nvSpPr>
          <p:cNvPr id="2302" name="矩形 2301"/>
          <p:cNvSpPr/>
          <p:nvPr/>
        </p:nvSpPr>
        <p:spPr>
          <a:xfrm>
            <a:off x="838200" y="152400"/>
            <a:ext cx="7334250" cy="9461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/>
            <a:r>
              <a:rPr lang="en-US" altLang="zh-CN" sz="2800" b="1"/>
              <a:t>1</a:t>
            </a:r>
            <a:r>
              <a:rPr lang="zh-CN" altLang="en-US" sz="2800" b="1"/>
              <a:t>、不同状态的水，分子排列情况怎样？</a:t>
            </a:r>
            <a:endParaRPr lang="zh-CN" altLang="en-US" sz="2800" b="1"/>
          </a:p>
          <a:p>
            <a:pPr eaLnBrk="0" hangingPunct="0"/>
            <a:r>
              <a:rPr lang="en-US" altLang="zh-CN" sz="2800" b="1"/>
              <a:t>2</a:t>
            </a:r>
            <a:r>
              <a:rPr lang="zh-CN" altLang="en-US" sz="2800" b="1"/>
              <a:t>、不同状态的水，分子运动状况怎样？</a:t>
            </a:r>
            <a:endParaRPr lang="zh-CN" altLang="en-US" sz="2800" b="1"/>
          </a:p>
        </p:txBody>
      </p:sp>
    </p:spTree>
  </p:cSld>
  <p:clrMapOvr>
    <a:masterClrMapping/>
  </p:clrMapOvr>
  <p:transition>
    <p:cut/>
  </p:transition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05" name="矩形 2304"/>
          <p:cNvSpPr/>
          <p:nvPr/>
        </p:nvSpPr>
        <p:spPr>
          <a:xfrm rot="-10740000" flipV="1">
            <a:off x="106363" y="1588"/>
            <a:ext cx="8856662" cy="1919287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600" b="1">
                <a:solidFill>
                  <a:srgbClr val="0000FF"/>
                </a:solidFill>
                <a:latin typeface="Verdana" panose="020b0604030504040204" pitchFamily="2" charset="0"/>
                <a:ea typeface="黑体" panose="02010609060101010101" pitchFamily="2" charset="-122"/>
              </a:rPr>
              <a:t>合作探究</a:t>
            </a:r>
            <a:r>
              <a:rPr lang="en-US" altLang="en-US" sz="3600" b="1">
                <a:solidFill>
                  <a:srgbClr val="0000FF"/>
                </a:solidFill>
                <a:latin typeface="Verdana" panose="020b0604030504040204" pitchFamily="2" charset="0"/>
                <a:ea typeface="黑体" panose="02010609060101010101" pitchFamily="2" charset="-122"/>
              </a:rPr>
              <a:t>问题</a:t>
            </a:r>
            <a:r>
              <a:rPr lang="zh-CN" altLang="en-US" sz="3600" b="1">
                <a:solidFill>
                  <a:srgbClr val="0000FF"/>
                </a:solidFill>
                <a:latin typeface="Verdana" panose="020b0604030504040204" pitchFamily="2" charset="0"/>
                <a:ea typeface="黑体" panose="02010609060101010101" pitchFamily="2" charset="-122"/>
              </a:rPr>
              <a:t>2</a:t>
            </a:r>
            <a:r>
              <a:rPr lang="en-US" altLang="en-US" sz="3600" b="1">
                <a:solidFill>
                  <a:srgbClr val="0000FF"/>
                </a:solidFill>
                <a:latin typeface="Verdana" panose="020b0604030504040204" pitchFamily="2" charset="0"/>
                <a:ea typeface="黑体" panose="02010609060101010101" pitchFamily="2" charset="-122"/>
              </a:rPr>
              <a:t>：</a:t>
            </a:r>
            <a:endParaRPr lang="en-US" altLang="en-US" sz="3600" b="1">
              <a:solidFill>
                <a:srgbClr val="0000FF"/>
              </a:solidFill>
              <a:latin typeface="Verdana" panose="020b0604030504040204" pitchFamily="2" charset="0"/>
              <a:ea typeface="黑体" panose="02010609060101010101" pitchFamily="2" charset="-122"/>
            </a:endParaRPr>
          </a:p>
          <a:p>
            <a:r>
              <a:rPr lang="en-US" altLang="en-US">
                <a:latin typeface="Verdana" panose="020b0604030504040204" pitchFamily="2" charset="0"/>
              </a:rPr>
              <a:t>         </a:t>
            </a:r>
            <a:r>
              <a:rPr lang="en-US" altLang="en-US" sz="2800" b="1">
                <a:latin typeface="Verdana" panose="020b0604030504040204" pitchFamily="2" charset="0"/>
                <a:ea typeface="黑体" panose="02010609060101010101" pitchFamily="2" charset="-122"/>
              </a:rPr>
              <a:t>路边斑斑水迹，太阳光照下，一会儿就消失得无影无踪了，这是什么原因？你能试着从微观上解释这一现象吗？</a:t>
            </a:r>
            <a:endParaRPr lang="en-US" altLang="en-US" sz="2800" b="1">
              <a:latin typeface="Verdana" panose="020b0604030504040204" pitchFamily="2" charset="0"/>
              <a:ea typeface="黑体" panose="02010609060101010101" pitchFamily="2" charset="-122"/>
            </a:endParaRPr>
          </a:p>
        </p:txBody>
      </p:sp>
      <p:sp>
        <p:nvSpPr>
          <p:cNvPr id="2306" name="矩形 2305"/>
          <p:cNvSpPr/>
          <p:nvPr/>
        </p:nvSpPr>
        <p:spPr>
          <a:xfrm>
            <a:off x="1692275" y="3357563"/>
            <a:ext cx="6048375" cy="366712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endParaRPr>
              <a:latin typeface="Verdana" panose="020b0604030504040204" pitchFamily="2" charset="0"/>
            </a:endParaRPr>
          </a:p>
        </p:txBody>
      </p:sp>
      <p:sp>
        <p:nvSpPr>
          <p:cNvPr id="2307" name="矩形 2306"/>
          <p:cNvSpPr/>
          <p:nvPr/>
        </p:nvSpPr>
        <p:spPr>
          <a:xfrm>
            <a:off x="2771775" y="3933825"/>
            <a:ext cx="2303463" cy="51911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800" b="1">
                <a:solidFill>
                  <a:srgbClr val="FF3300"/>
                </a:solidFill>
                <a:latin typeface="Verdana" panose="020b0604030504040204" pitchFamily="2" charset="0"/>
                <a:ea typeface="黑体" panose="02010609060101010101" pitchFamily="2" charset="-122"/>
              </a:rPr>
              <a:t>水蒸发</a:t>
            </a:r>
            <a:endParaRPr lang="zh-CN" altLang="en-US" sz="2800" b="1">
              <a:solidFill>
                <a:srgbClr val="FF3300"/>
              </a:solidFill>
              <a:latin typeface="Verdana" panose="020b0604030504040204" pitchFamily="2" charset="0"/>
              <a:ea typeface="黑体" panose="02010609060101010101" pitchFamily="2" charset="-122"/>
            </a:endParaRPr>
          </a:p>
        </p:txBody>
      </p:sp>
      <p:sp>
        <p:nvSpPr>
          <p:cNvPr id="2308" name="矩形 2307"/>
          <p:cNvSpPr/>
          <p:nvPr/>
        </p:nvSpPr>
        <p:spPr>
          <a:xfrm>
            <a:off x="827088" y="2997200"/>
            <a:ext cx="7391400" cy="82391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endParaRPr sz="4800" b="1">
              <a:latin typeface="Times New Roman" panose="02020603050405020304" pitchFamily="2" charset="0"/>
            </a:endParaRPr>
          </a:p>
        </p:txBody>
      </p:sp>
      <p:pic>
        <p:nvPicPr>
          <p:cNvPr id="2309" name="图片 230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420000">
            <a:off x="1477963" y="1531938"/>
            <a:ext cx="5108575" cy="2303462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310" name="矩形 2309"/>
          <p:cNvSpPr/>
          <p:nvPr/>
        </p:nvSpPr>
        <p:spPr>
          <a:xfrm rot="-10740000" flipV="1">
            <a:off x="0" y="4941888"/>
            <a:ext cx="8858250" cy="9461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 b="1">
                <a:latin typeface="Verdana" panose="020b0604030504040204" pitchFamily="2" charset="0"/>
                <a:ea typeface="黑体" panose="02010609060101010101" pitchFamily="2" charset="-122"/>
              </a:rPr>
              <a:t>水蒸发时：水</a:t>
            </a:r>
            <a:r>
              <a:rPr lang="zh-CN" altLang="en-US" sz="2800" b="1">
                <a:solidFill>
                  <a:srgbClr val="FF3300"/>
                </a:solidFill>
                <a:latin typeface="Verdana" panose="020b0604030504040204" pitchFamily="2" charset="0"/>
                <a:ea typeface="黑体" panose="02010609060101010101" pitchFamily="2" charset="-122"/>
              </a:rPr>
              <a:t>分子</a:t>
            </a:r>
            <a:r>
              <a:rPr lang="zh-CN" altLang="en-US" sz="2800" b="1">
                <a:latin typeface="Verdana" panose="020b0604030504040204" pitchFamily="2" charset="0"/>
                <a:ea typeface="黑体" panose="02010609060101010101" pitchFamily="2" charset="-122"/>
              </a:rPr>
              <a:t>获得太阳光的能量后，</a:t>
            </a:r>
            <a:r>
              <a:rPr lang="zh-CN" altLang="en-US" sz="2800" b="1">
                <a:solidFill>
                  <a:srgbClr val="FF3300"/>
                </a:solidFill>
                <a:latin typeface="Verdana" panose="020b0604030504040204" pitchFamily="2" charset="0"/>
                <a:ea typeface="黑体" panose="02010609060101010101" pitchFamily="2" charset="-122"/>
              </a:rPr>
              <a:t>运动</a:t>
            </a:r>
            <a:r>
              <a:rPr lang="zh-CN" altLang="en-US" sz="2800" b="1">
                <a:latin typeface="Verdana" panose="020b0604030504040204" pitchFamily="2" charset="0"/>
                <a:ea typeface="黑体" panose="02010609060101010101" pitchFamily="2" charset="-122"/>
              </a:rPr>
              <a:t>加快，克服分子间的相互作用，离开液体表面，变成水蒸气</a:t>
            </a:r>
            <a:endParaRPr lang="zh-CN" altLang="en-US" sz="2800" b="1">
              <a:latin typeface="Verdana" panose="020b0604030504040204" pitchFamily="2" charset="0"/>
              <a:ea typeface="黑体" panose="02010609060101010101" pitchFamily="2" charset="-122"/>
            </a:endParaRPr>
          </a:p>
        </p:txBody>
      </p:sp>
    </p:spTree>
  </p:cSld>
  <p:clrMapOvr>
    <a:masterClrMapping/>
  </p:clrMapOvr>
  <p:transition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07" grpId="0"/>
      <p:bldP spid="2310" grpId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13" name="矩形 2312"/>
          <p:cNvSpPr/>
          <p:nvPr/>
        </p:nvSpPr>
        <p:spPr>
          <a:xfrm rot="-10800000" flipV="1">
            <a:off x="0" y="1588"/>
            <a:ext cx="8894763" cy="1493837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600" b="1">
                <a:solidFill>
                  <a:srgbClr val="0000FF"/>
                </a:solidFill>
                <a:latin typeface="Verdana" panose="020b0604030504040204" pitchFamily="2" charset="0"/>
                <a:ea typeface="黑体" panose="02010609060101010101" pitchFamily="2" charset="-122"/>
              </a:rPr>
              <a:t>合作探究</a:t>
            </a:r>
            <a:r>
              <a:rPr lang="en-US" altLang="en-US" sz="3600" b="1">
                <a:solidFill>
                  <a:srgbClr val="0000FF"/>
                </a:solidFill>
                <a:latin typeface="Verdana" panose="020b0604030504040204" pitchFamily="2" charset="0"/>
                <a:ea typeface="黑体" panose="02010609060101010101" pitchFamily="2" charset="-122"/>
              </a:rPr>
              <a:t>问题</a:t>
            </a:r>
            <a:r>
              <a:rPr lang="zh-CN" altLang="en-US" sz="3600" b="1">
                <a:solidFill>
                  <a:srgbClr val="0000FF"/>
                </a:solidFill>
                <a:latin typeface="Verdana" panose="020b0604030504040204" pitchFamily="2" charset="0"/>
                <a:ea typeface="黑体" panose="02010609060101010101" pitchFamily="2" charset="-122"/>
              </a:rPr>
              <a:t>3</a:t>
            </a:r>
            <a:r>
              <a:rPr lang="en-US" altLang="en-US" sz="3600">
                <a:solidFill>
                  <a:srgbClr val="0000FF"/>
                </a:solidFill>
                <a:latin typeface="Verdana" panose="020b0604030504040204" pitchFamily="2" charset="0"/>
                <a:ea typeface="黑体" panose="02010609060101010101" pitchFamily="2" charset="-122"/>
              </a:rPr>
              <a:t>：</a:t>
            </a:r>
            <a:r>
              <a:rPr lang="en-US" altLang="en-US">
                <a:latin typeface="Verdana" panose="020b0604030504040204" pitchFamily="2" charset="0"/>
              </a:rPr>
              <a:t> </a:t>
            </a:r>
            <a:endParaRPr lang="en-US" altLang="en-US">
              <a:latin typeface="Verdana" panose="020b0604030504040204" pitchFamily="2" charset="0"/>
            </a:endParaRPr>
          </a:p>
          <a:p>
            <a:r>
              <a:rPr lang="en-US" altLang="en-US" sz="2800">
                <a:latin typeface="Verdana" panose="020b0604030504040204" pitchFamily="2" charset="0"/>
              </a:rPr>
              <a:t>      </a:t>
            </a:r>
            <a:r>
              <a:rPr lang="en-US" altLang="en-US" sz="2800" b="1">
                <a:latin typeface="Verdana" panose="020b0604030504040204" pitchFamily="2" charset="0"/>
                <a:ea typeface="黑体" panose="02010609060101010101" pitchFamily="2" charset="-122"/>
              </a:rPr>
              <a:t>水烧开后，揭开锅盖，立即就会有许多小水滴滴下。这是什么原因？你能从微观的角度分析这一个过程？</a:t>
            </a:r>
            <a:endParaRPr lang="en-US" altLang="en-US" sz="2800" b="1">
              <a:latin typeface="Verdana" panose="020b0604030504040204" pitchFamily="2" charset="0"/>
              <a:ea typeface="黑体" panose="02010609060101010101" pitchFamily="2" charset="-122"/>
            </a:endParaRPr>
          </a:p>
        </p:txBody>
      </p:sp>
      <p:sp>
        <p:nvSpPr>
          <p:cNvPr id="2314" name="矩形 2313"/>
          <p:cNvSpPr/>
          <p:nvPr/>
        </p:nvSpPr>
        <p:spPr>
          <a:xfrm>
            <a:off x="1042988" y="2349500"/>
            <a:ext cx="7777162" cy="36671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endParaRPr>
              <a:latin typeface="Verdana" panose="020b0604030504040204" pitchFamily="2" charset="0"/>
            </a:endParaRPr>
          </a:p>
        </p:txBody>
      </p:sp>
      <p:pic>
        <p:nvPicPr>
          <p:cNvPr id="2315" name="图片 231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1188" y="1557338"/>
            <a:ext cx="5976937" cy="23749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316" name="矩形 2315"/>
          <p:cNvSpPr/>
          <p:nvPr/>
        </p:nvSpPr>
        <p:spPr>
          <a:xfrm rot="-10740000" flipV="1">
            <a:off x="4140200" y="3860800"/>
            <a:ext cx="2343150" cy="51911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FF3300"/>
                </a:solidFill>
                <a:latin typeface="Verdana" panose="020b0604030504040204" pitchFamily="2" charset="0"/>
                <a:ea typeface="黑体" panose="02010609060101010101" pitchFamily="2" charset="-122"/>
              </a:rPr>
              <a:t>水蒸气冷凝</a:t>
            </a:r>
            <a:endParaRPr lang="zh-CN" altLang="en-US" sz="2800" b="1">
              <a:solidFill>
                <a:srgbClr val="FF3300"/>
              </a:solidFill>
              <a:latin typeface="Verdana" panose="020b0604030504040204" pitchFamily="2" charset="0"/>
              <a:ea typeface="黑体" panose="02010609060101010101" pitchFamily="2" charset="-122"/>
            </a:endParaRPr>
          </a:p>
        </p:txBody>
      </p:sp>
      <p:sp>
        <p:nvSpPr>
          <p:cNvPr id="2317" name="矩形 2316"/>
          <p:cNvSpPr/>
          <p:nvPr/>
        </p:nvSpPr>
        <p:spPr>
          <a:xfrm rot="-10740000" flipV="1">
            <a:off x="0" y="4722813"/>
            <a:ext cx="9140825" cy="1373187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FF3300"/>
                </a:solidFill>
                <a:latin typeface="Verdana" panose="020b0604030504040204" pitchFamily="2" charset="0"/>
                <a:ea typeface="黑体" panose="02010609060101010101" pitchFamily="2" charset="-122"/>
              </a:rPr>
              <a:t>烧水时：</a:t>
            </a:r>
            <a:r>
              <a:rPr lang="zh-CN" altLang="en-US" sz="2800" b="1">
                <a:latin typeface="Verdana" panose="020b0604030504040204" pitchFamily="2" charset="0"/>
                <a:ea typeface="黑体" panose="02010609060101010101" pitchFamily="2" charset="-122"/>
              </a:rPr>
              <a:t>水</a:t>
            </a:r>
            <a:r>
              <a:rPr lang="zh-CN" altLang="en-US" sz="2800" b="1">
                <a:solidFill>
                  <a:srgbClr val="FF3300"/>
                </a:solidFill>
                <a:latin typeface="Verdana" panose="020b0604030504040204" pitchFamily="2" charset="0"/>
                <a:ea typeface="黑体" panose="02010609060101010101" pitchFamily="2" charset="-122"/>
              </a:rPr>
              <a:t>分子</a:t>
            </a:r>
            <a:r>
              <a:rPr lang="zh-CN" altLang="en-US" sz="2800" b="1">
                <a:latin typeface="Verdana" panose="020b0604030504040204" pitchFamily="2" charset="0"/>
                <a:ea typeface="黑体" panose="02010609060101010101" pitchFamily="2" charset="-122"/>
              </a:rPr>
              <a:t>获得能量，离开水面向锅盖</a:t>
            </a:r>
            <a:r>
              <a:rPr lang="zh-CN" altLang="en-US" sz="2800" b="1">
                <a:solidFill>
                  <a:srgbClr val="FF3300"/>
                </a:solidFill>
                <a:latin typeface="Verdana" panose="020b0604030504040204" pitchFamily="2" charset="0"/>
                <a:ea typeface="黑体" panose="02010609060101010101" pitchFamily="2" charset="-122"/>
              </a:rPr>
              <a:t>运动</a:t>
            </a:r>
            <a:r>
              <a:rPr lang="zh-CN" altLang="en-US" sz="2800" b="1">
                <a:latin typeface="Verdana" panose="020b0604030504040204" pitchFamily="2" charset="0"/>
                <a:ea typeface="黑体" panose="02010609060101010101" pitchFamily="2" charset="-122"/>
              </a:rPr>
              <a:t>，</a:t>
            </a:r>
            <a:endParaRPr lang="zh-CN" altLang="en-US" sz="2800" b="1">
              <a:latin typeface="Verdana" panose="020b0604030504040204" pitchFamily="2" charset="0"/>
              <a:ea typeface="黑体" panose="02010609060101010101" pitchFamily="2" charset="-122"/>
            </a:endParaRPr>
          </a:p>
          <a:p>
            <a:r>
              <a:rPr lang="zh-CN" altLang="en-US" sz="2800" b="1">
                <a:latin typeface="Verdana" panose="020b0604030504040204" pitchFamily="2" charset="0"/>
                <a:ea typeface="黑体" panose="02010609060101010101" pitchFamily="2" charset="-122"/>
              </a:rPr>
              <a:t>当遇到冷的锅盖后失去能量，</a:t>
            </a:r>
            <a:r>
              <a:rPr lang="zh-CN" altLang="en-US" sz="2800" b="1">
                <a:solidFill>
                  <a:srgbClr val="FF3300"/>
                </a:solidFill>
                <a:latin typeface="Verdana" panose="020b0604030504040204" pitchFamily="2" charset="0"/>
                <a:ea typeface="黑体" panose="02010609060101010101" pitchFamily="2" charset="-122"/>
              </a:rPr>
              <a:t>运动减慢</a:t>
            </a:r>
            <a:r>
              <a:rPr lang="zh-CN" altLang="en-US" sz="2800" b="1">
                <a:latin typeface="Verdana" panose="020b0604030504040204" pitchFamily="2" charset="0"/>
                <a:ea typeface="黑体" panose="02010609060101010101" pitchFamily="2" charset="-122"/>
              </a:rPr>
              <a:t>，由于分子间相互作用彼此靠近，凝结成水滴。</a:t>
            </a:r>
            <a:endParaRPr lang="zh-CN" altLang="en-US" sz="2800" b="1">
              <a:latin typeface="Verdana" panose="020b0604030504040204" pitchFamily="2" charset="0"/>
              <a:ea typeface="黑体" panose="02010609060101010101" pitchFamily="2" charset="-122"/>
            </a:endParaRPr>
          </a:p>
        </p:txBody>
      </p:sp>
    </p:spTree>
  </p:cSld>
  <p:clrMapOvr>
    <a:masterClrMapping/>
  </p:clrMapOvr>
  <p:transition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16" grpId="0"/>
      <p:bldP spid="2317" grpId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20" name="标题 2319"/>
          <p:cNvSpPr/>
          <p:nvPr>
            <p:ph type="title" idx="4294967295"/>
          </p:nvPr>
        </p:nvSpPr>
        <p:spPr>
          <a:xfrm>
            <a:off x="301625" y="685800"/>
            <a:ext cx="8540750" cy="1143000"/>
          </a:xfrm>
          <a:ln>
            <a:solidFill>
              <a:srgbClr val="000000"/>
            </a:solidFill>
            <a:miter/>
          </a:ln>
        </p:spPr>
        <p:txBody>
          <a:bodyPr anchor="ctr" anchorCtr="0"/>
          <a:lstStyle/>
          <a:p/>
        </p:txBody>
      </p:sp>
      <p:sp>
        <p:nvSpPr>
          <p:cNvPr id="2321" name="文本占位符 2320"/>
          <p:cNvSpPr/>
          <p:nvPr>
            <p:ph type="body" idx="4294967295"/>
          </p:nvPr>
        </p:nvSpPr>
        <p:spPr>
          <a:xfrm>
            <a:off x="304800" y="1981200"/>
            <a:ext cx="8540750" cy="3886200"/>
          </a:xfrm>
          <a:ln>
            <a:solidFill>
              <a:srgbClr val="000000"/>
            </a:solidFill>
            <a:miter/>
          </a:ln>
        </p:spPr>
        <p:txBody>
          <a:bodyPr/>
          <a:lstStyle/>
          <a:p/>
        </p:txBody>
      </p:sp>
      <p:pic>
        <p:nvPicPr>
          <p:cNvPr id="2322" name="图片 232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323" name="矩形 2322"/>
          <p:cNvSpPr/>
          <p:nvPr/>
        </p:nvSpPr>
        <p:spPr>
          <a:xfrm>
            <a:off x="0" y="457200"/>
            <a:ext cx="8820150" cy="606266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marL="457200" indent="-457200"/>
            <a:r>
              <a:rPr lang="zh-CN" altLang="en-US" sz="4000" b="1">
                <a:solidFill>
                  <a:srgbClr val="FF0000"/>
                </a:solidFill>
                <a:ea typeface="楷体_GB2312" pitchFamily="1" charset="-122"/>
              </a:rPr>
              <a:t>用分子的观点解释</a:t>
            </a:r>
            <a:r>
              <a:rPr lang="zh-CN" altLang="en-US" sz="3200" b="1">
                <a:ea typeface="楷体_GB2312" pitchFamily="1" charset="-122"/>
              </a:rPr>
              <a:t>：</a:t>
            </a:r>
            <a:endParaRPr lang="zh-CN" altLang="en-US" sz="3200" b="1">
              <a:ea typeface="楷体_GB2312" pitchFamily="1" charset="-122"/>
            </a:endParaRPr>
          </a:p>
          <a:p>
            <a:pPr marL="457200" indent="-457200"/>
            <a:r>
              <a:rPr lang="en-US" altLang="zh-CN" sz="3200" b="1">
                <a:ea typeface="楷体_GB2312" pitchFamily="1" charset="-122"/>
              </a:rPr>
              <a:t>⑴</a:t>
            </a:r>
            <a:r>
              <a:rPr lang="zh-CN" altLang="en-US" sz="3200" b="1">
                <a:ea typeface="楷体_GB2312" pitchFamily="1" charset="-122"/>
              </a:rPr>
              <a:t>用手指蘸水在桌面上写字，你能观察到字迹逐渐消失，却看不见水分子是如何跑掉的．</a:t>
            </a:r>
            <a:endParaRPr lang="zh-CN" altLang="en-US" sz="3200" b="1">
              <a:ea typeface="楷体_GB2312" pitchFamily="1" charset="-122"/>
            </a:endParaRPr>
          </a:p>
          <a:p>
            <a:pPr marL="457200" indent="-457200"/>
            <a:endParaRPr lang="zh-CN" altLang="en-US" sz="3200" b="1">
              <a:ea typeface="楷体_GB2312" pitchFamily="1" charset="-122"/>
            </a:endParaRPr>
          </a:p>
          <a:p>
            <a:pPr marL="457200" indent="-457200"/>
            <a:endParaRPr lang="zh-CN" altLang="en-US" sz="3200" b="1">
              <a:ea typeface="楷体_GB2312" pitchFamily="1" charset="-122"/>
            </a:endParaRPr>
          </a:p>
          <a:p>
            <a:pPr marL="457200" indent="-457200"/>
            <a:endParaRPr lang="zh-CN" altLang="en-US" sz="3200" b="1">
              <a:ea typeface="楷体_GB2312" pitchFamily="1" charset="-122"/>
            </a:endParaRPr>
          </a:p>
          <a:p>
            <a:pPr marL="457200" indent="-457200"/>
            <a:endParaRPr lang="zh-CN" altLang="en-US" sz="3200" b="1">
              <a:ea typeface="楷体_GB2312" pitchFamily="1" charset="-122"/>
            </a:endParaRPr>
          </a:p>
          <a:p>
            <a:pPr marL="457200" indent="-457200"/>
            <a:endParaRPr lang="zh-CN" altLang="en-US" sz="3200" b="1">
              <a:ea typeface="楷体_GB2312" pitchFamily="1" charset="-122"/>
            </a:endParaRPr>
          </a:p>
          <a:p>
            <a:pPr marL="457200" indent="-457200"/>
            <a:r>
              <a:rPr lang="en-US" altLang="zh-CN" sz="3200" b="1">
                <a:ea typeface="楷体_GB2312" pitchFamily="1" charset="-122"/>
              </a:rPr>
              <a:t>⑵</a:t>
            </a:r>
            <a:r>
              <a:rPr lang="zh-CN" altLang="en-US" sz="3200" b="1">
                <a:ea typeface="楷体_GB2312" pitchFamily="1" charset="-122"/>
              </a:rPr>
              <a:t>湿衣服晾在空气流通的地方比晾在空气不流通的地方干的快．</a:t>
            </a:r>
            <a:endParaRPr lang="zh-CN" altLang="en-US" sz="3200" b="1">
              <a:ea typeface="楷体_GB2312" pitchFamily="1" charset="-122"/>
            </a:endParaRPr>
          </a:p>
          <a:p>
            <a:pPr marL="457200" indent="-457200"/>
            <a:endParaRPr lang="zh-CN" altLang="en-US" sz="3200" b="1">
              <a:ea typeface="楷体_GB2312" pitchFamily="1" charset="-122"/>
            </a:endParaRPr>
          </a:p>
          <a:p>
            <a:pPr marL="457200" indent="-457200"/>
            <a:endParaRPr lang="zh-CN" altLang="en-US" sz="3200" b="1">
              <a:ea typeface="楷体_GB2312" pitchFamily="1" charset="-122"/>
            </a:endParaRPr>
          </a:p>
        </p:txBody>
      </p:sp>
      <p:sp>
        <p:nvSpPr>
          <p:cNvPr id="2324" name="矩形 2323"/>
          <p:cNvSpPr/>
          <p:nvPr/>
        </p:nvSpPr>
        <p:spPr>
          <a:xfrm>
            <a:off x="381000" y="5486400"/>
            <a:ext cx="8208963" cy="9461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 b="1">
                <a:solidFill>
                  <a:srgbClr val="800000"/>
                </a:solidFill>
                <a:latin typeface="隶书" panose="02010509060101010101" pitchFamily="1" charset="-122"/>
                <a:ea typeface="隶书" panose="02010509060101010101" pitchFamily="1" charset="-122"/>
              </a:rPr>
              <a:t>    </a:t>
            </a:r>
            <a:r>
              <a:rPr lang="zh-CN" altLang="en-US" sz="2800" b="1">
                <a:solidFill>
                  <a:srgbClr val="800000"/>
                </a:solidFill>
                <a:latin typeface="隶书" panose="02010509060101010101" pitchFamily="1" charset="-122"/>
                <a:ea typeface="隶书" panose="02010509060101010101" pitchFamily="1" charset="-122"/>
              </a:rPr>
              <a:t>空气流通的地方，水分子能获得更多的能量，运动加快，快速脱离湿衣服，扩散到空气中。</a:t>
            </a:r>
            <a:endParaRPr lang="zh-CN" altLang="en-US" sz="2800" b="1">
              <a:solidFill>
                <a:srgbClr val="800000"/>
              </a:solidFill>
              <a:latin typeface="隶书" panose="02010509060101010101" pitchFamily="1" charset="-122"/>
              <a:ea typeface="隶书" panose="02010509060101010101" pitchFamily="1" charset="-122"/>
            </a:endParaRPr>
          </a:p>
        </p:txBody>
      </p:sp>
      <p:sp>
        <p:nvSpPr>
          <p:cNvPr id="2325" name="矩形 2324"/>
          <p:cNvSpPr/>
          <p:nvPr/>
        </p:nvSpPr>
        <p:spPr>
          <a:xfrm>
            <a:off x="0" y="2286000"/>
            <a:ext cx="8280400" cy="11874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400" b="1">
                <a:solidFill>
                  <a:srgbClr val="A50021"/>
                </a:solidFill>
                <a:latin typeface="隶书" panose="02010509060101010101" pitchFamily="1" charset="-122"/>
                <a:ea typeface="隶书" panose="02010509060101010101" pitchFamily="1" charset="-122"/>
              </a:rPr>
              <a:t>    </a:t>
            </a:r>
            <a:r>
              <a:rPr lang="zh-CN" altLang="en-US" sz="2400" b="1">
                <a:solidFill>
                  <a:srgbClr val="A50021"/>
                </a:solidFill>
                <a:latin typeface="隶书" panose="02010509060101010101" pitchFamily="1" charset="-122"/>
                <a:ea typeface="隶书" panose="02010509060101010101" pitchFamily="1" charset="-122"/>
              </a:rPr>
              <a:t>水在桌面上蒸发，水分子获得能量后，运动加快，挣脱分子间的束缚，离开桌面，变为水蒸气进入空气中。但由于分子很小，所以我们看不到它是怎样跑掉的。</a:t>
            </a:r>
            <a:endParaRPr lang="zh-CN" altLang="en-US" sz="2400" b="1">
              <a:solidFill>
                <a:srgbClr val="A50021"/>
              </a:solidFill>
              <a:latin typeface="隶书" panose="02010509060101010101" pitchFamily="1" charset="-122"/>
              <a:ea typeface="隶书" panose="02010509060101010101" pitchFamily="1" charset="-122"/>
            </a:endParaRPr>
          </a:p>
        </p:txBody>
      </p:sp>
    </p:spTree>
  </p:cSld>
  <p:clrMapOvr>
    <a:masterClrMapping/>
  </p:clrMapOvr>
  <p:transition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24" grpId="0"/>
      <p:bldP spid="2325" grpId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28" name="矩形 2327"/>
          <p:cNvSpPr/>
          <p:nvPr/>
        </p:nvSpPr>
        <p:spPr>
          <a:xfrm>
            <a:off x="323850" y="404813"/>
            <a:ext cx="2663825" cy="1152525"/>
          </a:xfrm>
          <a:prstGeom prst="rect">
            <a:avLst/>
          </a:prstGeom>
        </p:spPr>
        <p:txBody>
          <a:bodyPr wrap="none" fromWordArt="1">
            <a:prstTxWarp prst="textTriangle">
              <a:avLst>
                <a:gd name="adj" fmla="val 50000"/>
              </a:avLst>
            </a:prstTxWarp>
            <a:normAutofit/>
            <a:scene3d>
              <a:camera prst="legacyObliqueTopLeft">
                <a:rot lat="0" lon="0" rev="0"/>
              </a:camera>
              <a:lightRig rig="legacyNormal3" dir="r"/>
            </a:scene3d>
            <a:sp3d extrusionH="201600" prstMaterial="legacyMatte">
              <a:extrusionClr>
                <a:srgbClr val="0066CC"/>
              </a:extrusionClr>
            </a:sp3d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lvl="0" algn="ctr"/>
            <a:r>
              <a:rPr sz="3600" b="1">
                <a:gradFill rotWithShape="0">
                  <a:gsLst>
                    <a:gs pos="0">
                      <a:srgbClr val="FFFFCC"/>
                    </a:gs>
                    <a:gs pos="100000">
                      <a:srgbClr val="FF9999"/>
                    </a:gs>
                  </a:gsLst>
                  <a:lin ang="5400000"/>
                </a:gradFill>
                <a:latin typeface="宋体" panose="02010600030101010101" pitchFamily="2" charset="-122"/>
                <a:ea typeface="宋体" panose="02010600030101010101" pitchFamily="2" charset="-122"/>
              </a:rPr>
              <a:t>阅读：</a:t>
            </a:r>
            <a:endParaRPr sz="3600" b="1">
              <a:gradFill rotWithShape="0">
                <a:gsLst>
                  <a:gs pos="0">
                    <a:srgbClr val="FFFFCC"/>
                  </a:gs>
                  <a:gs pos="100000">
                    <a:srgbClr val="FF9999"/>
                  </a:gs>
                </a:gsLst>
                <a:lin ang="5400000"/>
              </a:gra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2329" name="矩形 2328"/>
          <p:cNvSpPr/>
          <p:nvPr/>
        </p:nvSpPr>
        <p:spPr>
          <a:xfrm>
            <a:off x="468313" y="1773238"/>
            <a:ext cx="8280400" cy="13112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en-US" sz="4000" b="1">
                <a:latin typeface="Times New Roman" panose="02020603050405020304" pitchFamily="2" charset="0"/>
              </a:rPr>
              <a:t>课本P 2</a:t>
            </a:r>
            <a:r>
              <a:rPr lang="zh-CN" altLang="en-US" sz="4000" b="1">
                <a:latin typeface="Times New Roman" panose="02020603050405020304" pitchFamily="2" charset="0"/>
              </a:rPr>
              <a:t>3</a:t>
            </a:r>
            <a:r>
              <a:rPr lang="en-US" altLang="en-US" sz="4000" b="1">
                <a:latin typeface="Times New Roman" panose="02020603050405020304" pitchFamily="2" charset="0"/>
              </a:rPr>
              <a:t>   活动天地------描述水分子的运动</a:t>
            </a:r>
            <a:endParaRPr lang="en-US" altLang="en-US" sz="4000" b="1">
              <a:latin typeface="Times New Roman" panose="02020603050405020304" pitchFamily="2" charset="0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32" name="矩形 2331"/>
          <p:cNvSpPr/>
          <p:nvPr/>
        </p:nvSpPr>
        <p:spPr>
          <a:xfrm>
            <a:off x="228600" y="152400"/>
            <a:ext cx="2667000" cy="762000"/>
          </a:xfrm>
          <a:prstGeom prst="rect">
            <a:avLst/>
          </a:prstGeom>
        </p:spPr>
        <p:txBody>
          <a:bodyPr wrap="none" fromWordArt="1">
            <a:prstTxWarp prst="textDeflate">
              <a:avLst>
                <a:gd name="adj" fmla="val 18750"/>
              </a:avLst>
            </a:prstTxWarp>
            <a:norm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lvl="0" algn="ctr"/>
            <a:r>
              <a:rPr sz="3600">
                <a:ln w="9525" cap="flat" cmpd="sng">
                  <a:solidFill>
                    <a:srgbClr val="FF0000"/>
                  </a:solidFill>
                  <a:prstDash val="solid"/>
                  <a:headEnd type="none" w="med" len="med"/>
                  <a:tailEnd type="none" w="med" len="med"/>
                </a:ln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七嘴八舌</a:t>
            </a:r>
            <a:endParaRPr sz="3600">
              <a:ln w="9525" cap="flat" cmpd="sng">
                <a:solidFill>
                  <a:srgbClr val="FF0000"/>
                </a:solidFill>
                <a:prstDash val="solid"/>
                <a:headEnd type="none" w="med" len="med"/>
                <a:tailEnd type="none" w="med" len="med"/>
              </a:ln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2333" name="矩形 2332"/>
          <p:cNvSpPr/>
          <p:nvPr/>
        </p:nvSpPr>
        <p:spPr>
          <a:xfrm>
            <a:off x="838200" y="1219200"/>
            <a:ext cx="6553200" cy="457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endParaRPr sz="2400">
              <a:latin typeface="Times New Roman" panose="02020603050405020304" pitchFamily="2" charset="0"/>
            </a:endParaRPr>
          </a:p>
        </p:txBody>
      </p:sp>
      <p:sp>
        <p:nvSpPr>
          <p:cNvPr id="2334" name="矩形 2333"/>
          <p:cNvSpPr/>
          <p:nvPr/>
        </p:nvSpPr>
        <p:spPr>
          <a:xfrm>
            <a:off x="228600" y="762000"/>
            <a:ext cx="8686800" cy="179863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3200" b="1">
                <a:solidFill>
                  <a:srgbClr val="FF0000"/>
                </a:solidFill>
                <a:latin typeface="Times New Roman" panose="02020603050405020304" pitchFamily="2" charset="0"/>
              </a:rPr>
              <a:t>      </a:t>
            </a:r>
            <a:r>
              <a:rPr lang="zh-CN" altLang="en-US" sz="3200" b="1">
                <a:latin typeface="Times New Roman" panose="02020603050405020304" pitchFamily="2" charset="0"/>
              </a:rPr>
              <a:t>通过以上的分析，你知道水分子有哪些特    征吗？</a:t>
            </a:r>
            <a:r>
              <a:rPr lang="zh-CN" altLang="en-US" sz="3200" b="1">
                <a:solidFill>
                  <a:srgbClr val="FF0000"/>
                </a:solidFill>
                <a:latin typeface="Times New Roman" panose="02020603050405020304" pitchFamily="2" charset="0"/>
              </a:rPr>
              <a:t> </a:t>
            </a:r>
            <a:endParaRPr lang="zh-CN" altLang="en-US" sz="3200" b="1">
              <a:solidFill>
                <a:srgbClr val="FF0000"/>
              </a:solidFill>
              <a:latin typeface="Times New Roman" panose="02020603050405020304" pitchFamily="2" charset="0"/>
            </a:endParaRPr>
          </a:p>
          <a:p>
            <a:pPr>
              <a:spcBef>
                <a:spcPct val="50000"/>
              </a:spcBef>
            </a:pPr>
            <a:r>
              <a:rPr lang="zh-CN" altLang="en-US" sz="3200" b="1">
                <a:solidFill>
                  <a:srgbClr val="FF0000"/>
                </a:solidFill>
                <a:latin typeface="Times New Roman" panose="02020603050405020304" pitchFamily="2" charset="0"/>
              </a:rPr>
              <a:t>            </a:t>
            </a:r>
            <a:endParaRPr lang="zh-CN" altLang="en-US" sz="3200" b="1">
              <a:solidFill>
                <a:srgbClr val="FF0000"/>
              </a:solidFill>
              <a:latin typeface="Times New Roman" panose="02020603050405020304" pitchFamily="2" charset="0"/>
            </a:endParaRPr>
          </a:p>
        </p:txBody>
      </p:sp>
      <p:sp>
        <p:nvSpPr>
          <p:cNvPr id="2335" name="矩形 2334"/>
          <p:cNvSpPr/>
          <p:nvPr/>
        </p:nvSpPr>
        <p:spPr>
          <a:xfrm>
            <a:off x="228600" y="1828800"/>
            <a:ext cx="914400" cy="609600"/>
          </a:xfrm>
          <a:prstGeom prst="rect">
            <a:avLst/>
          </a:prstGeom>
        </p:spPr>
        <p:txBody>
          <a:bodyPr wrap="none" fromWordArt="1">
            <a:prstTxWarp prst="textDeflate">
              <a:avLst>
                <a:gd name="adj" fmla="val 18750"/>
              </a:avLst>
            </a:prstTxWarp>
            <a:norm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lvl="0" algn="ctr"/>
            <a:r>
              <a:rPr sz="3600">
                <a:ln w="9525" cap="flat" cmpd="sng">
                  <a:solidFill>
                    <a:srgbClr val="000000"/>
                  </a:solidFill>
                  <a:prstDash val="solid"/>
                  <a:headEnd type="none" w="med" len="med"/>
                  <a:tailEnd type="none" w="med" len="med"/>
                </a:ln>
                <a:solidFill>
                  <a:srgbClr val="FFFF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结论</a:t>
            </a:r>
            <a:endParaRPr sz="3600">
              <a:ln w="9525" cap="flat" cmpd="sng">
                <a:solidFill>
                  <a:srgbClr val="000000"/>
                </a:solidFill>
                <a:prstDash val="solid"/>
                <a:headEnd type="none" w="med" len="med"/>
                <a:tailEnd type="none" w="med" len="med"/>
              </a:ln>
              <a:solidFill>
                <a:srgbClr val="FFFF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2336" name="矩形 2335"/>
          <p:cNvSpPr/>
          <p:nvPr/>
        </p:nvSpPr>
        <p:spPr>
          <a:xfrm>
            <a:off x="1295400" y="4038600"/>
            <a:ext cx="6858000" cy="457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endParaRPr sz="2400">
              <a:latin typeface="Times New Roman" panose="02020603050405020304" pitchFamily="2" charset="0"/>
            </a:endParaRPr>
          </a:p>
        </p:txBody>
      </p:sp>
      <p:sp>
        <p:nvSpPr>
          <p:cNvPr id="2337" name="矩形 2336"/>
          <p:cNvSpPr/>
          <p:nvPr/>
        </p:nvSpPr>
        <p:spPr>
          <a:xfrm>
            <a:off x="1676400" y="5334000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endParaRPr sz="2400">
              <a:latin typeface="Times New Roman" panose="02020603050405020304" pitchFamily="2" charset="0"/>
            </a:endParaRPr>
          </a:p>
        </p:txBody>
      </p:sp>
      <p:sp>
        <p:nvSpPr>
          <p:cNvPr id="2338" name="矩形 2337"/>
          <p:cNvSpPr/>
          <p:nvPr/>
        </p:nvSpPr>
        <p:spPr>
          <a:xfrm>
            <a:off x="228600" y="2743200"/>
            <a:ext cx="8686800" cy="326231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3200" b="1">
                <a:solidFill>
                  <a:srgbClr val="FF0000"/>
                </a:solidFill>
                <a:latin typeface="Times New Roman" panose="02020603050405020304" pitchFamily="2" charset="0"/>
              </a:rPr>
              <a:t>  </a:t>
            </a:r>
            <a:r>
              <a:rPr lang="zh-CN" altLang="en-US" sz="3200" b="1">
                <a:latin typeface="Times New Roman" panose="02020603050405020304" pitchFamily="2" charset="0"/>
              </a:rPr>
              <a:t>水分子的特征：</a:t>
            </a:r>
            <a:br>
              <a:rPr lang="zh-CN" altLang="en-US" sz="3200" b="1">
                <a:solidFill>
                  <a:srgbClr val="FF0000"/>
                </a:solidFill>
                <a:latin typeface="Times New Roman" panose="02020603050405020304" pitchFamily="2" charset="0"/>
              </a:rPr>
            </a:br>
            <a:r>
              <a:rPr lang="zh-CN" altLang="en-US" sz="3200" b="1">
                <a:solidFill>
                  <a:srgbClr val="FF0000"/>
                </a:solidFill>
                <a:latin typeface="Times New Roman" panose="02020603050405020304" pitchFamily="2" charset="0"/>
              </a:rPr>
              <a:t>            </a:t>
            </a:r>
            <a:endParaRPr lang="zh-CN" altLang="en-US" sz="3200" b="1">
              <a:solidFill>
                <a:srgbClr val="FF0000"/>
              </a:solidFill>
              <a:latin typeface="Times New Roman" panose="02020603050405020304" pitchFamily="2" charset="0"/>
            </a:endParaRPr>
          </a:p>
          <a:p>
            <a:pPr>
              <a:spcBef>
                <a:spcPct val="50000"/>
              </a:spcBef>
            </a:pPr>
            <a:r>
              <a:rPr lang="zh-CN" altLang="en-US" sz="3200" b="1">
                <a:solidFill>
                  <a:srgbClr val="FF0000"/>
                </a:solidFill>
                <a:latin typeface="Times New Roman" panose="02020603050405020304" pitchFamily="2" charset="0"/>
              </a:rPr>
              <a:t>            </a:t>
            </a:r>
            <a:r>
              <a:rPr lang="en-US" altLang="zh-CN" sz="3200" b="1">
                <a:solidFill>
                  <a:srgbClr val="FF0000"/>
                </a:solidFill>
                <a:latin typeface="Times New Roman" panose="02020603050405020304" pitchFamily="2" charset="0"/>
              </a:rPr>
              <a:t>1</a:t>
            </a:r>
            <a:r>
              <a:rPr lang="zh-CN" altLang="en-US" sz="3200" b="1">
                <a:solidFill>
                  <a:srgbClr val="FF0000"/>
                </a:solidFill>
                <a:latin typeface="Times New Roman" panose="02020603050405020304" pitchFamily="2" charset="0"/>
              </a:rPr>
              <a:t>、水分子很小。</a:t>
            </a:r>
            <a:endParaRPr lang="zh-CN" altLang="en-US" sz="3200" b="1">
              <a:solidFill>
                <a:srgbClr val="FF0000"/>
              </a:solidFill>
              <a:latin typeface="Times New Roman" panose="02020603050405020304" pitchFamily="2" charset="0"/>
            </a:endParaRPr>
          </a:p>
          <a:p>
            <a:pPr>
              <a:spcBef>
                <a:spcPct val="50000"/>
              </a:spcBef>
            </a:pPr>
            <a:r>
              <a:rPr lang="zh-CN" altLang="en-US" sz="3200" b="1">
                <a:solidFill>
                  <a:srgbClr val="FF0000"/>
                </a:solidFill>
                <a:latin typeface="Times New Roman" panose="02020603050405020304" pitchFamily="2" charset="0"/>
              </a:rPr>
              <a:t>            </a:t>
            </a:r>
            <a:r>
              <a:rPr lang="en-US" altLang="zh-CN" sz="3200" b="1">
                <a:solidFill>
                  <a:srgbClr val="FF0000"/>
                </a:solidFill>
                <a:latin typeface="Times New Roman" panose="02020603050405020304" pitchFamily="2" charset="0"/>
              </a:rPr>
              <a:t>2</a:t>
            </a:r>
            <a:r>
              <a:rPr lang="zh-CN" altLang="en-US" sz="3200" b="1">
                <a:solidFill>
                  <a:srgbClr val="FF0000"/>
                </a:solidFill>
                <a:latin typeface="Times New Roman" panose="02020603050405020304" pitchFamily="2" charset="0"/>
              </a:rPr>
              <a:t>、</a:t>
            </a:r>
            <a:r>
              <a:rPr lang="zh-CN" altLang="en-US" sz="3200" b="1">
                <a:solidFill>
                  <a:srgbClr val="FF0000"/>
                </a:solidFill>
              </a:rPr>
              <a:t>水分子之间有间隔。</a:t>
            </a:r>
            <a:endParaRPr lang="zh-CN" altLang="en-US" sz="3200" b="1">
              <a:solidFill>
                <a:srgbClr val="FF0000"/>
              </a:solidFill>
            </a:endParaRPr>
          </a:p>
          <a:p>
            <a:pPr>
              <a:spcBef>
                <a:spcPct val="50000"/>
              </a:spcBef>
            </a:pPr>
            <a:r>
              <a:rPr lang="zh-CN" altLang="en-US" sz="3200" b="1">
                <a:solidFill>
                  <a:srgbClr val="FF0000"/>
                </a:solidFill>
                <a:latin typeface="Times New Roman" panose="02020603050405020304" pitchFamily="2" charset="0"/>
              </a:rPr>
              <a:t>            </a:t>
            </a:r>
            <a:r>
              <a:rPr lang="en-US" altLang="zh-CN" sz="3200" b="1">
                <a:solidFill>
                  <a:srgbClr val="FF0000"/>
                </a:solidFill>
                <a:latin typeface="Times New Roman" panose="02020603050405020304" pitchFamily="2" charset="0"/>
              </a:rPr>
              <a:t>3</a:t>
            </a:r>
            <a:r>
              <a:rPr lang="zh-CN" altLang="en-US" sz="3200" b="1">
                <a:solidFill>
                  <a:srgbClr val="FF0000"/>
                </a:solidFill>
                <a:latin typeface="Times New Roman" panose="02020603050405020304" pitchFamily="2" charset="0"/>
              </a:rPr>
              <a:t>、水分子总在不停的运动。</a:t>
            </a:r>
            <a:endParaRPr lang="zh-CN" altLang="en-US" sz="3200" b="1">
              <a:solidFill>
                <a:srgbClr val="FF0000"/>
              </a:solidFill>
              <a:latin typeface="Times New Roman" panose="02020603050405020304" pitchFamily="2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7" dur="500" fill="hold"/>
                                        <p:tgtEl>
                                          <p:spTgt spid="23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38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41" name="矩形 2340"/>
          <p:cNvSpPr/>
          <p:nvPr/>
        </p:nvSpPr>
        <p:spPr>
          <a:xfrm>
            <a:off x="0" y="84138"/>
            <a:ext cx="5148263" cy="639762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/>
            <a:r>
              <a:rPr lang="zh-CN" altLang="en-US" sz="3600" b="1">
                <a:solidFill>
                  <a:schemeClr val="tx2"/>
                </a:solidFill>
                <a:effectLst>
                  <a:outerShdw blurRad="38100" dist="38100" dir="2700000">
                    <a:srgbClr val="C0C0C0"/>
                  </a:outerShdw>
                </a:effectLst>
                <a:latin typeface="黑体" panose="02010609060101010101" pitchFamily="2" charset="-122"/>
                <a:ea typeface="黑体" panose="02010609060101010101" pitchFamily="2" charset="-122"/>
              </a:rPr>
              <a:t>巩固训练：</a:t>
            </a:r>
            <a:endParaRPr lang="zh-CN" altLang="en-US" sz="3600" b="1">
              <a:solidFill>
                <a:schemeClr val="tx2"/>
              </a:solidFill>
              <a:effectLst>
                <a:outerShdw blurRad="38100" dist="38100" dir="2700000">
                  <a:srgbClr val="C0C0C0"/>
                </a:outerShdw>
              </a:effectLst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2342" name="矩形 2341"/>
          <p:cNvSpPr/>
          <p:nvPr/>
        </p:nvSpPr>
        <p:spPr>
          <a:xfrm>
            <a:off x="323850" y="1557338"/>
            <a:ext cx="8820150" cy="49657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/>
            <a:r>
              <a:rPr lang="en-US" altLang="zh-CN" sz="2800" b="1">
                <a:solidFill>
                  <a:schemeClr val="tx2"/>
                </a:solidFill>
                <a:effectLst>
                  <a:outerShdw blurRad="38100" dist="38100" dir="2700000">
                    <a:srgbClr val="C0C0C0"/>
                  </a:outerShdw>
                </a:effectLst>
                <a:ea typeface="黑体" panose="02010609060101010101" pitchFamily="2" charset="-122"/>
              </a:rPr>
              <a:t>⑴</a:t>
            </a:r>
            <a:r>
              <a:rPr lang="zh-CN" altLang="en-US" sz="3200" b="1">
                <a:solidFill>
                  <a:schemeClr val="tx2"/>
                </a:solidFill>
                <a:effectLst>
                  <a:outerShdw blurRad="38100" dist="38100" dir="2700000">
                    <a:srgbClr val="C0C0C0"/>
                  </a:outerShdw>
                </a:effectLst>
                <a:ea typeface="黑体" panose="02010609060101010101" pitchFamily="2" charset="-122"/>
              </a:rPr>
              <a:t>打气筒能将空气压入足球内</a:t>
            </a:r>
            <a:endParaRPr lang="zh-CN" altLang="en-US" sz="3200" b="1">
              <a:solidFill>
                <a:schemeClr val="tx2"/>
              </a:solidFill>
              <a:effectLst>
                <a:outerShdw blurRad="38100" dist="38100" dir="2700000">
                  <a:srgbClr val="C0C0C0"/>
                </a:outerShdw>
              </a:effectLst>
              <a:ea typeface="黑体" panose="02010609060101010101" pitchFamily="2" charset="-122"/>
            </a:endParaRPr>
          </a:p>
          <a:p>
            <a:pPr eaLnBrk="0" hangingPunct="0"/>
            <a:r>
              <a:rPr lang="en-US" altLang="zh-CN" sz="3200" b="1">
                <a:solidFill>
                  <a:schemeClr val="tx2"/>
                </a:solidFill>
                <a:effectLst>
                  <a:outerShdw blurRad="38100" dist="38100" dir="2700000">
                    <a:srgbClr val="C0C0C0"/>
                  </a:outerShdw>
                </a:effectLst>
                <a:ea typeface="黑体" panose="02010609060101010101" pitchFamily="2" charset="-122"/>
              </a:rPr>
              <a:t>⑵</a:t>
            </a:r>
            <a:r>
              <a:rPr lang="zh-CN" altLang="en-US" sz="3200" b="1">
                <a:solidFill>
                  <a:schemeClr val="tx2"/>
                </a:solidFill>
                <a:effectLst>
                  <a:outerShdw blurRad="38100" dist="38100" dir="2700000">
                    <a:srgbClr val="C0C0C0"/>
                  </a:outerShdw>
                </a:effectLst>
                <a:ea typeface="黑体" panose="02010609060101010101" pitchFamily="2" charset="-122"/>
              </a:rPr>
              <a:t>食醋在空气中放置 一段时间后，醋的酸味会变淡 </a:t>
            </a:r>
            <a:endParaRPr lang="zh-CN" altLang="en-US" sz="3200" b="1">
              <a:solidFill>
                <a:schemeClr val="tx2"/>
              </a:solidFill>
              <a:effectLst>
                <a:outerShdw blurRad="38100" dist="38100" dir="2700000">
                  <a:srgbClr val="C0C0C0"/>
                </a:outerShdw>
              </a:effectLst>
              <a:ea typeface="黑体" panose="02010609060101010101" pitchFamily="2" charset="-122"/>
            </a:endParaRPr>
          </a:p>
          <a:p>
            <a:pPr eaLnBrk="0" hangingPunct="0"/>
            <a:endParaRPr lang="zh-CN" altLang="en-US" sz="3200" b="1">
              <a:solidFill>
                <a:schemeClr val="tx2"/>
              </a:solidFill>
              <a:effectLst>
                <a:outerShdw blurRad="38100" dist="38100" dir="2700000">
                  <a:srgbClr val="C0C0C0"/>
                </a:outerShdw>
              </a:effectLst>
              <a:ea typeface="黑体" panose="02010609060101010101" pitchFamily="2" charset="-122"/>
            </a:endParaRPr>
          </a:p>
          <a:p>
            <a:pPr eaLnBrk="0" hangingPunct="0"/>
            <a:r>
              <a:rPr lang="en-US" altLang="zh-CN" sz="3200" b="1">
                <a:solidFill>
                  <a:schemeClr val="tx2"/>
                </a:solidFill>
                <a:effectLst>
                  <a:outerShdw blurRad="38100" dist="38100" dir="2700000">
                    <a:srgbClr val="C0C0C0"/>
                  </a:outerShdw>
                </a:effectLst>
                <a:ea typeface="黑体" panose="02010609060101010101" pitchFamily="2" charset="-122"/>
              </a:rPr>
              <a:t>⑶</a:t>
            </a:r>
            <a:r>
              <a:rPr lang="zh-CN" altLang="en-US" sz="3200" b="1">
                <a:solidFill>
                  <a:schemeClr val="tx2"/>
                </a:solidFill>
                <a:effectLst>
                  <a:outerShdw blurRad="38100" dist="38100" dir="2700000">
                    <a:srgbClr val="C0C0C0"/>
                  </a:outerShdw>
                </a:effectLst>
                <a:ea typeface="黑体" panose="02010609060101010101" pitchFamily="2" charset="-122"/>
              </a:rPr>
              <a:t>酒精温度计的液柱随温度的升降而升降</a:t>
            </a:r>
            <a:endParaRPr lang="zh-CN" altLang="en-US" sz="3200" b="1">
              <a:solidFill>
                <a:schemeClr val="tx2"/>
              </a:solidFill>
              <a:effectLst>
                <a:outerShdw blurRad="38100" dist="38100" dir="2700000">
                  <a:srgbClr val="C0C0C0"/>
                </a:outerShdw>
              </a:effectLst>
              <a:ea typeface="黑体" panose="02010609060101010101" pitchFamily="2" charset="-122"/>
            </a:endParaRPr>
          </a:p>
          <a:p>
            <a:pPr eaLnBrk="0" hangingPunct="0"/>
            <a:endParaRPr lang="zh-CN" altLang="en-US" sz="3200" b="1">
              <a:solidFill>
                <a:schemeClr val="tx2"/>
              </a:solidFill>
              <a:effectLst>
                <a:outerShdw blurRad="38100" dist="38100" dir="2700000">
                  <a:srgbClr val="C0C0C0"/>
                </a:outerShdw>
              </a:effectLst>
              <a:ea typeface="黑体" panose="02010609060101010101" pitchFamily="2" charset="-122"/>
            </a:endParaRPr>
          </a:p>
          <a:p>
            <a:pPr eaLnBrk="0" hangingPunct="0"/>
            <a:r>
              <a:rPr lang="en-US" altLang="zh-CN" sz="3200" b="1">
                <a:solidFill>
                  <a:schemeClr val="tx2"/>
                </a:solidFill>
                <a:effectLst>
                  <a:outerShdw blurRad="38100" dist="38100" dir="2700000">
                    <a:srgbClr val="C0C0C0"/>
                  </a:outerShdw>
                </a:effectLst>
                <a:ea typeface="黑体" panose="02010609060101010101" pitchFamily="2" charset="-122"/>
              </a:rPr>
              <a:t>⑷</a:t>
            </a:r>
            <a:r>
              <a:rPr lang="zh-CN" altLang="en-US" sz="3200" b="1">
                <a:solidFill>
                  <a:schemeClr val="tx2"/>
                </a:solidFill>
                <a:effectLst>
                  <a:outerShdw blurRad="38100" dist="38100" dir="2700000">
                    <a:srgbClr val="C0C0C0"/>
                  </a:outerShdw>
                </a:effectLst>
                <a:ea typeface="黑体" panose="02010609060101010101" pitchFamily="2" charset="-122"/>
              </a:rPr>
              <a:t>一滴水中有约</a:t>
            </a:r>
            <a:r>
              <a:rPr lang="en-US" altLang="zh-CN" sz="3200" b="1">
                <a:solidFill>
                  <a:schemeClr val="tx2"/>
                </a:solidFill>
                <a:effectLst>
                  <a:outerShdw blurRad="38100" dist="38100" dir="2700000">
                    <a:srgbClr val="C0C0C0"/>
                  </a:outerShdw>
                </a:effectLst>
                <a:ea typeface="黑体" panose="02010609060101010101" pitchFamily="2" charset="-122"/>
              </a:rPr>
              <a:t>10</a:t>
            </a:r>
            <a:r>
              <a:rPr lang="en-US" altLang="zh-CN" sz="3200" b="1" baseline="30000">
                <a:solidFill>
                  <a:schemeClr val="tx2"/>
                </a:solidFill>
                <a:effectLst>
                  <a:outerShdw blurRad="38100" dist="38100" dir="2700000">
                    <a:srgbClr val="C0C0C0"/>
                  </a:outerShdw>
                </a:effectLst>
                <a:ea typeface="黑体" panose="02010609060101010101" pitchFamily="2" charset="-122"/>
              </a:rPr>
              <a:t>21</a:t>
            </a:r>
            <a:r>
              <a:rPr lang="zh-CN" altLang="en-US" sz="3200" b="1">
                <a:solidFill>
                  <a:schemeClr val="tx2"/>
                </a:solidFill>
                <a:effectLst>
                  <a:outerShdw blurRad="38100" dist="38100" dir="2700000">
                    <a:srgbClr val="C0C0C0"/>
                  </a:outerShdw>
                </a:effectLst>
                <a:ea typeface="黑体" panose="02010609060101010101" pitchFamily="2" charset="-122"/>
              </a:rPr>
              <a:t>个水分子</a:t>
            </a:r>
            <a:endParaRPr lang="zh-CN" altLang="en-US" sz="3200" b="1">
              <a:solidFill>
                <a:schemeClr val="tx2"/>
              </a:solidFill>
              <a:effectLst>
                <a:outerShdw blurRad="38100" dist="38100" dir="2700000">
                  <a:srgbClr val="C0C0C0"/>
                </a:outerShdw>
              </a:effectLst>
              <a:ea typeface="黑体" panose="02010609060101010101" pitchFamily="2" charset="-122"/>
            </a:endParaRPr>
          </a:p>
          <a:p>
            <a:pPr eaLnBrk="0" hangingPunct="0"/>
            <a:endParaRPr lang="zh-CN" altLang="en-US" sz="3200" b="1">
              <a:solidFill>
                <a:schemeClr val="tx2"/>
              </a:solidFill>
              <a:effectLst>
                <a:outerShdw blurRad="38100" dist="38100" dir="2700000">
                  <a:srgbClr val="C0C0C0"/>
                </a:outerShdw>
              </a:effectLst>
              <a:ea typeface="黑体" panose="02010609060101010101" pitchFamily="2" charset="-122"/>
            </a:endParaRPr>
          </a:p>
          <a:p>
            <a:pPr eaLnBrk="0" hangingPunct="0"/>
            <a:r>
              <a:rPr lang="zh-CN" altLang="en-US" sz="3200" b="1">
                <a:solidFill>
                  <a:schemeClr val="tx2"/>
                </a:solidFill>
                <a:effectLst>
                  <a:outerShdw blurRad="38100" dist="38100" dir="2700000">
                    <a:srgbClr val="C0C0C0"/>
                  </a:outerShdw>
                </a:effectLst>
                <a:ea typeface="黑体" panose="02010609060101010101" pitchFamily="2" charset="-122"/>
              </a:rPr>
              <a:t>（</a:t>
            </a:r>
            <a:r>
              <a:rPr lang="en-US" altLang="zh-CN" sz="3200" b="1">
                <a:solidFill>
                  <a:schemeClr val="tx2"/>
                </a:solidFill>
                <a:effectLst>
                  <a:outerShdw blurRad="38100" dist="38100" dir="2700000">
                    <a:srgbClr val="C0C0C0"/>
                  </a:outerShdw>
                </a:effectLst>
                <a:ea typeface="黑体" panose="02010609060101010101" pitchFamily="2" charset="-122"/>
              </a:rPr>
              <a:t>5</a:t>
            </a:r>
            <a:r>
              <a:rPr lang="zh-CN" altLang="en-US" sz="3200" b="1">
                <a:solidFill>
                  <a:schemeClr val="tx2"/>
                </a:solidFill>
                <a:effectLst>
                  <a:outerShdw blurRad="38100" dist="38100" dir="2700000">
                    <a:srgbClr val="C0C0C0"/>
                  </a:outerShdw>
                </a:effectLst>
                <a:ea typeface="黑体" panose="02010609060101010101" pitchFamily="2" charset="-122"/>
              </a:rPr>
              <a:t>）</a:t>
            </a:r>
            <a:r>
              <a:rPr lang="en-US" altLang="zh-CN" sz="3200" b="1">
                <a:solidFill>
                  <a:schemeClr val="tx2"/>
                </a:solidFill>
                <a:effectLst>
                  <a:outerShdw blurRad="38100" dist="38100" dir="2700000">
                    <a:srgbClr val="C0C0C0"/>
                  </a:outerShdw>
                </a:effectLst>
                <a:ea typeface="黑体" panose="02010609060101010101" pitchFamily="2" charset="-122"/>
              </a:rPr>
              <a:t>20ml</a:t>
            </a:r>
            <a:r>
              <a:rPr lang="zh-CN" altLang="en-US" sz="3200" b="1">
                <a:solidFill>
                  <a:schemeClr val="tx2"/>
                </a:solidFill>
                <a:effectLst>
                  <a:outerShdw blurRad="38100" dist="38100" dir="2700000">
                    <a:srgbClr val="C0C0C0"/>
                  </a:outerShdw>
                </a:effectLst>
                <a:ea typeface="黑体" panose="02010609060101010101" pitchFamily="2" charset="-122"/>
              </a:rPr>
              <a:t>水和</a:t>
            </a:r>
            <a:r>
              <a:rPr lang="en-US" altLang="zh-CN" sz="3200" b="1">
                <a:solidFill>
                  <a:schemeClr val="tx2"/>
                </a:solidFill>
                <a:effectLst>
                  <a:outerShdw blurRad="38100" dist="38100" dir="2700000">
                    <a:srgbClr val="C0C0C0"/>
                  </a:outerShdw>
                </a:effectLst>
                <a:latin typeface="Times New Roman" panose="02020603050405020304" pitchFamily="2" charset="0"/>
              </a:rPr>
              <a:t>20ml</a:t>
            </a:r>
            <a:r>
              <a:rPr lang="zh-CN" altLang="en-US" sz="3200" b="1">
                <a:solidFill>
                  <a:schemeClr val="tx2"/>
                </a:solidFill>
                <a:effectLst>
                  <a:outerShdw blurRad="38100" dist="38100" dir="2700000">
                    <a:srgbClr val="C0C0C0"/>
                  </a:outerShdw>
                </a:effectLst>
                <a:latin typeface="Times New Roman" panose="02020603050405020304" pitchFamily="2" charset="0"/>
              </a:rPr>
              <a:t>酒精混合，所得混合液体的体积小于</a:t>
            </a:r>
            <a:r>
              <a:rPr lang="en-US" altLang="zh-CN" sz="3200" b="1">
                <a:solidFill>
                  <a:schemeClr val="tx2"/>
                </a:solidFill>
                <a:effectLst>
                  <a:outerShdw blurRad="38100" dist="38100" dir="2700000">
                    <a:srgbClr val="C0C0C0"/>
                  </a:outerShdw>
                </a:effectLst>
                <a:latin typeface="Times New Roman" panose="02020603050405020304" pitchFamily="2" charset="0"/>
              </a:rPr>
              <a:t>40ml</a:t>
            </a:r>
            <a:endParaRPr lang="en-US" altLang="zh-CN" sz="3200" b="1">
              <a:solidFill>
                <a:schemeClr val="tx2"/>
              </a:solidFill>
              <a:effectLst>
                <a:outerShdw blurRad="38100" dist="38100" dir="2700000">
                  <a:srgbClr val="C0C0C0"/>
                </a:outerShdw>
              </a:effectLst>
              <a:latin typeface="Times New Roman" panose="02020603050405020304" pitchFamily="2" charset="0"/>
            </a:endParaRPr>
          </a:p>
        </p:txBody>
      </p:sp>
      <p:sp>
        <p:nvSpPr>
          <p:cNvPr id="2343" name="矩形 2342"/>
          <p:cNvSpPr/>
          <p:nvPr/>
        </p:nvSpPr>
        <p:spPr>
          <a:xfrm>
            <a:off x="5940425" y="1557338"/>
            <a:ext cx="2916238" cy="579437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200" b="1">
                <a:solidFill>
                  <a:srgbClr val="FF0000"/>
                </a:solidFill>
                <a:latin typeface="Times New Roman" panose="02020603050405020304" pitchFamily="2" charset="0"/>
              </a:rPr>
              <a:t>分子间有间隔</a:t>
            </a:r>
            <a:endParaRPr lang="zh-CN" altLang="en-US" sz="3200" b="1">
              <a:solidFill>
                <a:srgbClr val="FF0000"/>
              </a:solidFill>
              <a:latin typeface="Times New Roman" panose="02020603050405020304" pitchFamily="2" charset="0"/>
            </a:endParaRPr>
          </a:p>
        </p:txBody>
      </p:sp>
      <p:sp>
        <p:nvSpPr>
          <p:cNvPr id="2344" name="矩形 2343"/>
          <p:cNvSpPr/>
          <p:nvPr/>
        </p:nvSpPr>
        <p:spPr>
          <a:xfrm>
            <a:off x="5148263" y="2205038"/>
            <a:ext cx="2663825" cy="457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endParaRPr sz="2400">
              <a:latin typeface="Times New Roman" panose="02020603050405020304" pitchFamily="2" charset="0"/>
            </a:endParaRPr>
          </a:p>
        </p:txBody>
      </p:sp>
      <p:sp>
        <p:nvSpPr>
          <p:cNvPr id="2345" name="矩形 2344"/>
          <p:cNvSpPr/>
          <p:nvPr/>
        </p:nvSpPr>
        <p:spPr>
          <a:xfrm>
            <a:off x="1547813" y="2636838"/>
            <a:ext cx="3435350" cy="579437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 b="1">
                <a:latin typeface="Times New Roman" panose="02020603050405020304" pitchFamily="2" charset="0"/>
              </a:rPr>
              <a:t>分子在不停地</a:t>
            </a:r>
            <a:r>
              <a:rPr lang="zh-CN" altLang="en-US" sz="3200" b="1">
                <a:solidFill>
                  <a:srgbClr val="FF0000"/>
                </a:solidFill>
                <a:latin typeface="Times New Roman" panose="02020603050405020304" pitchFamily="2" charset="0"/>
              </a:rPr>
              <a:t>运动</a:t>
            </a:r>
            <a:endParaRPr lang="zh-CN" altLang="en-US" sz="3200" b="1">
              <a:solidFill>
                <a:srgbClr val="FF0000"/>
              </a:solidFill>
              <a:latin typeface="Times New Roman" panose="02020603050405020304" pitchFamily="2" charset="0"/>
            </a:endParaRPr>
          </a:p>
        </p:txBody>
      </p:sp>
      <p:sp>
        <p:nvSpPr>
          <p:cNvPr id="2346" name="矩形 2345"/>
          <p:cNvSpPr/>
          <p:nvPr/>
        </p:nvSpPr>
        <p:spPr>
          <a:xfrm>
            <a:off x="3708400" y="3500438"/>
            <a:ext cx="3816350" cy="457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endParaRPr sz="2400">
              <a:latin typeface="Times New Roman" panose="02020603050405020304" pitchFamily="2" charset="0"/>
            </a:endParaRPr>
          </a:p>
        </p:txBody>
      </p:sp>
      <p:sp>
        <p:nvSpPr>
          <p:cNvPr id="2347" name="矩形 2346"/>
          <p:cNvSpPr/>
          <p:nvPr/>
        </p:nvSpPr>
        <p:spPr>
          <a:xfrm>
            <a:off x="5364163" y="4005263"/>
            <a:ext cx="2622550" cy="579437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200" b="1">
                <a:solidFill>
                  <a:srgbClr val="FF0000"/>
                </a:solidFill>
                <a:latin typeface="Times New Roman" panose="02020603050405020304" pitchFamily="2" charset="0"/>
              </a:rPr>
              <a:t>分子间有间隔</a:t>
            </a:r>
            <a:endParaRPr lang="zh-CN" altLang="en-US" sz="3200" b="1">
              <a:solidFill>
                <a:srgbClr val="FF0000"/>
              </a:solidFill>
              <a:latin typeface="Times New Roman" panose="02020603050405020304" pitchFamily="2" charset="0"/>
            </a:endParaRPr>
          </a:p>
        </p:txBody>
      </p:sp>
      <p:sp>
        <p:nvSpPr>
          <p:cNvPr id="2348" name="矩形 2347"/>
          <p:cNvSpPr/>
          <p:nvPr/>
        </p:nvSpPr>
        <p:spPr>
          <a:xfrm>
            <a:off x="4716463" y="5157788"/>
            <a:ext cx="3384550" cy="457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endParaRPr sz="2400">
              <a:latin typeface="Times New Roman" panose="02020603050405020304" pitchFamily="2" charset="0"/>
            </a:endParaRPr>
          </a:p>
        </p:txBody>
      </p:sp>
      <p:sp>
        <p:nvSpPr>
          <p:cNvPr id="2349" name="矩形 2348"/>
          <p:cNvSpPr/>
          <p:nvPr/>
        </p:nvSpPr>
        <p:spPr>
          <a:xfrm>
            <a:off x="5940425" y="4652963"/>
            <a:ext cx="1809750" cy="579437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FF0000"/>
                </a:solidFill>
                <a:latin typeface="Times New Roman" panose="02020603050405020304" pitchFamily="2" charset="0"/>
              </a:rPr>
              <a:t>分子很小</a:t>
            </a:r>
            <a:endParaRPr lang="zh-CN" altLang="en-US" sz="3200" b="1">
              <a:solidFill>
                <a:srgbClr val="FF0000"/>
              </a:solidFill>
              <a:latin typeface="Times New Roman" panose="02020603050405020304" pitchFamily="2" charset="0"/>
            </a:endParaRPr>
          </a:p>
        </p:txBody>
      </p:sp>
      <p:sp>
        <p:nvSpPr>
          <p:cNvPr id="2350" name="矩形 2349"/>
          <p:cNvSpPr/>
          <p:nvPr/>
        </p:nvSpPr>
        <p:spPr>
          <a:xfrm>
            <a:off x="4716463" y="5949950"/>
            <a:ext cx="2622550" cy="579438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FF0000"/>
                </a:solidFill>
                <a:latin typeface="Times New Roman" panose="02020603050405020304" pitchFamily="2" charset="0"/>
              </a:rPr>
              <a:t>分子间有间隔</a:t>
            </a:r>
            <a:endParaRPr lang="zh-CN" altLang="en-US" sz="3200" b="1">
              <a:solidFill>
                <a:srgbClr val="FF0000"/>
              </a:solidFill>
              <a:latin typeface="Times New Roman" panose="02020603050405020304" pitchFamily="2" charset="0"/>
            </a:endParaRPr>
          </a:p>
        </p:txBody>
      </p:sp>
      <p:sp>
        <p:nvSpPr>
          <p:cNvPr id="2351" name="矩形 2350"/>
          <p:cNvSpPr/>
          <p:nvPr/>
        </p:nvSpPr>
        <p:spPr>
          <a:xfrm>
            <a:off x="468313" y="836613"/>
            <a:ext cx="7042150" cy="641350"/>
          </a:xfrm>
          <a:prstGeom prst="rect">
            <a:avLst/>
          </a:prstGeom>
          <a:noFill/>
          <a:ln w="9525">
            <a:noFill/>
          </a:ln>
          <a:effectLst>
            <a:outerShdw dist="45791" dir="2021404" algn="ctr" rotWithShape="0">
              <a:srgbClr val="9999FF"/>
            </a:outerShdw>
          </a:effectLst>
        </p:spPr>
        <p:txBody>
          <a:bodyPr wrap="none" anchor="t" anchorCtr="0"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3600" b="1">
                <a:solidFill>
                  <a:schemeClr val="tx2"/>
                </a:solidFill>
                <a:effectLst>
                  <a:outerShdw blurRad="38100" dist="38100" dir="2700000">
                    <a:srgbClr val="C0C0C0"/>
                  </a:outerShdw>
                </a:effectLst>
                <a:latin typeface="黑体" panose="02010609060101010101" pitchFamily="2" charset="-122"/>
                <a:ea typeface="黑体" panose="02010609060101010101" pitchFamily="2" charset="-122"/>
              </a:rPr>
              <a:t>下列事实说明分子具有什么性质？</a:t>
            </a:r>
            <a:endParaRPr lang="zh-CN" altLang="en-US" sz="3600" b="1">
              <a:solidFill>
                <a:schemeClr val="tx2"/>
              </a:solidFill>
              <a:effectLst>
                <a:outerShdw blurRad="38100" dist="38100" dir="2700000">
                  <a:srgbClr val="C0C0C0"/>
                </a:outerShdw>
              </a:effectLst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7" dur="500" fill="hold"/>
                                        <p:tgtEl>
                                          <p:spTgt spid="23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12" dur="500" fill="hold"/>
                                        <p:tgtEl>
                                          <p:spTgt spid="23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17" dur="500" fill="hold"/>
                                        <p:tgtEl>
                                          <p:spTgt spid="23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22" dur="500" fill="hold"/>
                                        <p:tgtEl>
                                          <p:spTgt spid="23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27" dur="500" fill="hold"/>
                                        <p:tgtEl>
                                          <p:spTgt spid="23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43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54" name="矩形 2353"/>
          <p:cNvSpPr/>
          <p:nvPr/>
        </p:nvSpPr>
        <p:spPr>
          <a:xfrm>
            <a:off x="990600" y="0"/>
            <a:ext cx="4572000" cy="63976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>
              <a:spcBef>
                <a:spcPct val="50000"/>
              </a:spcBef>
            </a:pPr>
            <a:r>
              <a:rPr lang="zh-CN" altLang="en-US" sz="3600">
                <a:solidFill>
                  <a:srgbClr val="FF3300"/>
                </a:solidFill>
                <a:ea typeface="隶书" panose="02010509060101010101" pitchFamily="1" charset="-122"/>
              </a:rPr>
              <a:t>达标检测</a:t>
            </a:r>
            <a:endParaRPr lang="zh-CN" altLang="en-US" sz="3600">
              <a:solidFill>
                <a:srgbClr val="FF3300"/>
              </a:solidFill>
              <a:ea typeface="隶书" panose="02010509060101010101" pitchFamily="1" charset="-122"/>
            </a:endParaRPr>
          </a:p>
        </p:txBody>
      </p:sp>
      <p:sp>
        <p:nvSpPr>
          <p:cNvPr id="2355" name="矩形 2354"/>
          <p:cNvSpPr/>
          <p:nvPr/>
        </p:nvSpPr>
        <p:spPr>
          <a:xfrm>
            <a:off x="0" y="533400"/>
            <a:ext cx="9144000" cy="1971675"/>
          </a:xfrm>
          <a:prstGeom prst="rect">
            <a:avLst/>
          </a:prstGeom>
          <a:noFill/>
          <a:ln w="9525">
            <a:noFill/>
          </a:ln>
        </p:spPr>
        <p:txBody>
          <a:bodyPr anchor="ctr" anchorCtr="0"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10000"/>
              </a:lnSpc>
            </a:pPr>
            <a:r>
              <a:rPr lang="en-US" altLang="zh-CN" sz="2800">
                <a:solidFill>
                  <a:schemeClr val="tx2"/>
                </a:solidFill>
                <a:ea typeface="黑体" panose="02010609060101010101" pitchFamily="2" charset="-122"/>
              </a:rPr>
              <a:t>1</a:t>
            </a:r>
            <a:r>
              <a:rPr lang="zh-CN" altLang="en-US" sz="2800">
                <a:solidFill>
                  <a:schemeClr val="tx2"/>
                </a:solidFill>
                <a:ea typeface="黑体" panose="02010609060101010101" pitchFamily="2" charset="-122"/>
              </a:rPr>
              <a:t>、</a:t>
            </a:r>
            <a:r>
              <a:rPr lang="en-US" altLang="zh-CN" sz="2800">
                <a:solidFill>
                  <a:schemeClr val="tx2"/>
                </a:solidFill>
                <a:ea typeface="黑体" panose="02010609060101010101" pitchFamily="2" charset="-122"/>
              </a:rPr>
              <a:t>1994</a:t>
            </a:r>
            <a:r>
              <a:rPr lang="zh-CN" altLang="en-US" sz="2800">
                <a:solidFill>
                  <a:schemeClr val="tx2"/>
                </a:solidFill>
                <a:ea typeface="黑体" panose="02010609060101010101" pitchFamily="2" charset="-122"/>
              </a:rPr>
              <a:t>年印度博帕杰毒气泄漏导致很多人中毒。它说明了（      ）</a:t>
            </a:r>
            <a:br>
              <a:rPr lang="zh-CN" altLang="en-US" sz="2800">
                <a:solidFill>
                  <a:schemeClr val="tx2"/>
                </a:solidFill>
                <a:ea typeface="黑体" panose="02010609060101010101" pitchFamily="2" charset="-122"/>
              </a:rPr>
            </a:br>
            <a:r>
              <a:rPr lang="en-US" altLang="zh-CN" sz="2800">
                <a:solidFill>
                  <a:schemeClr val="tx2"/>
                </a:solidFill>
                <a:ea typeface="黑体" panose="02010609060101010101" pitchFamily="2" charset="-122"/>
              </a:rPr>
              <a:t>    A</a:t>
            </a:r>
            <a:r>
              <a:rPr lang="zh-CN" altLang="en-US" sz="2800">
                <a:solidFill>
                  <a:schemeClr val="tx2"/>
                </a:solidFill>
                <a:ea typeface="黑体" panose="02010609060101010101" pitchFamily="2" charset="-122"/>
              </a:rPr>
              <a:t>．分子可再分</a:t>
            </a:r>
            <a:r>
              <a:rPr lang="en-US" altLang="zh-CN" sz="2800">
                <a:solidFill>
                  <a:schemeClr val="tx2"/>
                </a:solidFill>
                <a:ea typeface="黑体" panose="02010609060101010101" pitchFamily="2" charset="-122"/>
              </a:rPr>
              <a:t>    B</a:t>
            </a:r>
            <a:r>
              <a:rPr lang="zh-CN" altLang="en-US" sz="2800">
                <a:solidFill>
                  <a:schemeClr val="tx2"/>
                </a:solidFill>
                <a:ea typeface="黑体" panose="02010609060101010101" pitchFamily="2" charset="-122"/>
              </a:rPr>
              <a:t>．分子在不停运动</a:t>
            </a:r>
            <a:br>
              <a:rPr lang="zh-CN" altLang="en-US" sz="2800">
                <a:solidFill>
                  <a:schemeClr val="tx2"/>
                </a:solidFill>
                <a:ea typeface="黑体" panose="02010609060101010101" pitchFamily="2" charset="-122"/>
              </a:rPr>
            </a:br>
            <a:r>
              <a:rPr lang="en-US" altLang="zh-CN" sz="2800">
                <a:solidFill>
                  <a:schemeClr val="tx2"/>
                </a:solidFill>
                <a:ea typeface="黑体" panose="02010609060101010101" pitchFamily="2" charset="-122"/>
              </a:rPr>
              <a:t>    C</a:t>
            </a:r>
            <a:r>
              <a:rPr lang="zh-CN" altLang="en-US" sz="2800">
                <a:solidFill>
                  <a:schemeClr val="tx2"/>
                </a:solidFill>
                <a:ea typeface="黑体" panose="02010609060101010101" pitchFamily="2" charset="-122"/>
              </a:rPr>
              <a:t>．分子很小</a:t>
            </a:r>
            <a:r>
              <a:rPr lang="en-US" altLang="zh-CN" sz="2800">
                <a:solidFill>
                  <a:schemeClr val="tx2"/>
                </a:solidFill>
                <a:ea typeface="黑体" panose="02010609060101010101" pitchFamily="2" charset="-122"/>
              </a:rPr>
              <a:t>       D</a:t>
            </a:r>
            <a:r>
              <a:rPr lang="zh-CN" altLang="en-US" sz="2800">
                <a:solidFill>
                  <a:schemeClr val="tx2"/>
                </a:solidFill>
                <a:ea typeface="黑体" panose="02010609060101010101" pitchFamily="2" charset="-122"/>
              </a:rPr>
              <a:t>．分子间有间隔 </a:t>
            </a:r>
            <a:endParaRPr lang="zh-CN" altLang="en-US" sz="2800">
              <a:solidFill>
                <a:schemeClr val="tx2"/>
              </a:solidFill>
              <a:ea typeface="黑体" panose="02010609060101010101" pitchFamily="2" charset="-122"/>
            </a:endParaRPr>
          </a:p>
        </p:txBody>
      </p:sp>
      <p:sp>
        <p:nvSpPr>
          <p:cNvPr id="2356" name="矩形 2355"/>
          <p:cNvSpPr/>
          <p:nvPr/>
        </p:nvSpPr>
        <p:spPr>
          <a:xfrm>
            <a:off x="900113" y="1052513"/>
            <a:ext cx="431800" cy="457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400">
                <a:solidFill>
                  <a:srgbClr val="FF0000"/>
                </a:solidFill>
                <a:latin typeface="Times New Roman" panose="02020603050405020304" pitchFamily="2" charset="0"/>
              </a:rPr>
              <a:t>B</a:t>
            </a:r>
            <a:endParaRPr lang="en-US" altLang="zh-CN" sz="2400">
              <a:solidFill>
                <a:srgbClr val="FF0000"/>
              </a:solidFill>
              <a:latin typeface="Times New Roman" panose="02020603050405020304" pitchFamily="2" charset="0"/>
            </a:endParaRPr>
          </a:p>
        </p:txBody>
      </p:sp>
      <p:sp>
        <p:nvSpPr>
          <p:cNvPr id="2357" name="矩形 2356"/>
          <p:cNvSpPr/>
          <p:nvPr/>
        </p:nvSpPr>
        <p:spPr>
          <a:xfrm>
            <a:off x="152400" y="2438400"/>
            <a:ext cx="8991600" cy="51911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/>
            <a:r>
              <a:rPr lang="en-US" altLang="zh-CN" sz="2800">
                <a:solidFill>
                  <a:schemeClr val="tx2"/>
                </a:solidFill>
                <a:effectLst>
                  <a:outerShdw blurRad="38100" dist="38100" dir="2700000">
                    <a:srgbClr val="C0C0C0"/>
                  </a:outerShdw>
                </a:effectLst>
                <a:ea typeface="黑体" panose="02010609060101010101" pitchFamily="2" charset="-122"/>
              </a:rPr>
              <a:t>2</a:t>
            </a:r>
            <a:r>
              <a:rPr lang="zh-CN" altLang="en-US" sz="2800">
                <a:solidFill>
                  <a:schemeClr val="tx2"/>
                </a:solidFill>
                <a:effectLst>
                  <a:outerShdw blurRad="38100" dist="38100" dir="2700000">
                    <a:srgbClr val="C0C0C0"/>
                  </a:outerShdw>
                </a:effectLst>
                <a:ea typeface="黑体" panose="02010609060101010101" pitchFamily="2" charset="-122"/>
              </a:rPr>
              <a:t>、下列操作与现象与分子对应的特性不一致的是（     </a:t>
            </a:r>
            <a:endParaRPr lang="zh-CN" altLang="en-US" sz="2800">
              <a:solidFill>
                <a:schemeClr val="tx2"/>
              </a:solidFill>
              <a:effectLst>
                <a:outerShdw blurRad="38100" dist="38100" dir="2700000">
                  <a:srgbClr val="C0C0C0"/>
                </a:outerShdw>
              </a:effectLst>
              <a:ea typeface="黑体" panose="02010609060101010101" pitchFamily="2" charset="-122"/>
            </a:endParaRPr>
          </a:p>
        </p:txBody>
      </p:sp>
      <p:graphicFrame>
        <p:nvGraphicFramePr>
          <p:cNvPr id="2358" name="表格 2357"/>
          <p:cNvGraphicFramePr>
            <a:graphicFrameLocks noGrp="1"/>
          </p:cNvGraphicFramePr>
          <p:nvPr/>
        </p:nvGraphicFramePr>
        <p:xfrm>
          <a:off x="250825" y="3068638"/>
          <a:ext cx="8893175" cy="1811337"/>
        </p:xfrm>
        <a:graphic>
          <a:graphicData uri="http://schemas.openxmlformats.org/drawingml/2006/table">
            <a:tbl>
              <a:tblPr/>
              <a:tblGrid>
                <a:gridCol w="1441450"/>
                <a:gridCol w="4679950"/>
                <a:gridCol w="2771775"/>
              </a:tblGrid>
              <a:tr h="609600">
                <a:tc>
                  <a:txBody>
                    <a:bodyPr vert="horz" wrap="square"/>
                    <a:lstStyle>
                      <a:lvl1pPr marL="0" lvl="0" indent="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 typeface="Arial"/>
                        <a:buNone/>
                        <a:defRPr sz="1800" b="0" i="0" u="none" kern="1200" baseline="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 typeface="Arial"/>
                        <a:buNone/>
                        <a:defRPr sz="1800" b="0" i="0" u="none" kern="1200" baseline="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 typeface="Arial"/>
                        <a:buNone/>
                        <a:defRPr sz="1800" b="0" i="0" u="none" kern="1200" baseline="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 typeface="Arial"/>
                        <a:buNone/>
                        <a:defRPr sz="1800" b="0" i="0" u="none" kern="1200" baseline="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 typeface="Arial"/>
                        <a:buNone/>
                        <a:defRPr sz="1800" b="0" i="0" u="none" kern="1200" baseline="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 rtl="0">
                        <a:buNone/>
                      </a:pPr>
                      <a:endParaRPr lang="zh-CN" altLang="en-US"/>
                    </a:p>
                  </a:txBody>
                  <a:tcPr>
                    <a:lnL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lvl="0" indent="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 typeface="Arial"/>
                        <a:buNone/>
                        <a:defRPr sz="1800" b="0" i="0" u="none" kern="1200" baseline="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 typeface="Arial"/>
                        <a:buNone/>
                        <a:defRPr sz="1800" b="0" i="0" u="none" kern="1200" baseline="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 typeface="Arial"/>
                        <a:buNone/>
                        <a:defRPr sz="1800" b="0" i="0" u="none" kern="1200" baseline="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 typeface="Arial"/>
                        <a:buNone/>
                        <a:defRPr sz="1800" b="0" i="0" u="none" kern="1200" baseline="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 typeface="Arial"/>
                        <a:buNone/>
                        <a:defRPr sz="1800" b="0" i="0" u="none" kern="1200" baseline="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 rtl="0">
                        <a:buNone/>
                      </a:pPr>
                      <a:endParaRPr lang="zh-CN" altLang="en-US"/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lvl="0" indent="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 typeface="Arial"/>
                        <a:buNone/>
                        <a:defRPr sz="1800" b="0" i="0" u="none" kern="1200" baseline="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 typeface="Arial"/>
                        <a:buNone/>
                        <a:defRPr sz="1800" b="0" i="0" u="none" kern="1200" baseline="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 typeface="Arial"/>
                        <a:buNone/>
                        <a:defRPr sz="1800" b="0" i="0" u="none" kern="1200" baseline="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 typeface="Arial"/>
                        <a:buNone/>
                        <a:defRPr sz="1800" b="0" i="0" u="none" kern="1200" baseline="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 typeface="Arial"/>
                        <a:buNone/>
                        <a:defRPr sz="1800" b="0" i="0" u="none" kern="1200" baseline="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 rtl="0">
                        <a:buNone/>
                      </a:pPr>
                      <a:endParaRPr lang="zh-CN" altLang="en-US"/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84213">
                <a:tc>
                  <a:txBody>
                    <a:bodyPr vert="horz" wrap="square"/>
                    <a:lstStyle>
                      <a:lvl1pPr marL="0" lvl="0" indent="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 typeface="Arial"/>
                        <a:buNone/>
                        <a:defRPr sz="1800" b="0" i="0" u="none" kern="1200" baseline="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 typeface="Arial"/>
                        <a:buNone/>
                        <a:defRPr sz="1800" b="0" i="0" u="none" kern="1200" baseline="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 typeface="Arial"/>
                        <a:buNone/>
                        <a:defRPr sz="1800" b="0" i="0" u="none" kern="1200" baseline="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 typeface="Arial"/>
                        <a:buNone/>
                        <a:defRPr sz="1800" b="0" i="0" u="none" kern="1200" baseline="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 typeface="Arial"/>
                        <a:buNone/>
                        <a:defRPr sz="1800" b="0" i="0" u="none" kern="1200" baseline="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 rtl="0">
                        <a:buNone/>
                      </a:pPr>
                      <a:endParaRPr lang="zh-CN" altLang="en-US"/>
                    </a:p>
                  </a:txBody>
                  <a:tcPr>
                    <a:lnL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lvl="0" indent="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 typeface="Arial"/>
                        <a:buNone/>
                        <a:defRPr sz="1800" b="0" i="0" u="none" kern="1200" baseline="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 typeface="Arial"/>
                        <a:buNone/>
                        <a:defRPr sz="1800" b="0" i="0" u="none" kern="1200" baseline="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 typeface="Arial"/>
                        <a:buNone/>
                        <a:defRPr sz="1800" b="0" i="0" u="none" kern="1200" baseline="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 typeface="Arial"/>
                        <a:buNone/>
                        <a:defRPr sz="1800" b="0" i="0" u="none" kern="1200" baseline="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 typeface="Arial"/>
                        <a:buNone/>
                        <a:defRPr sz="1800" b="0" i="0" u="none" kern="1200" baseline="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 rtl="0">
                        <a:buNone/>
                      </a:pPr>
                      <a:endParaRPr lang="zh-CN" altLang="en-US"/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lvl="0" indent="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 typeface="Arial"/>
                        <a:buNone/>
                        <a:defRPr sz="1800" b="0" i="0" u="none" kern="1200" baseline="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 typeface="Arial"/>
                        <a:buNone/>
                        <a:defRPr sz="1800" b="0" i="0" u="none" kern="1200" baseline="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 typeface="Arial"/>
                        <a:buNone/>
                        <a:defRPr sz="1800" b="0" i="0" u="none" kern="1200" baseline="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 typeface="Arial"/>
                        <a:buNone/>
                        <a:defRPr sz="1800" b="0" i="0" u="none" kern="1200" baseline="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 typeface="Arial"/>
                        <a:buNone/>
                        <a:defRPr sz="1800" b="0" i="0" u="none" kern="1200" baseline="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 rtl="0">
                        <a:buNone/>
                      </a:pPr>
                      <a:endParaRPr lang="zh-CN" altLang="en-US"/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7525">
                <a:tc>
                  <a:txBody>
                    <a:bodyPr vert="horz" wrap="square"/>
                    <a:lstStyle>
                      <a:lvl1pPr marL="0" lvl="0" indent="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 typeface="Arial"/>
                        <a:buNone/>
                        <a:defRPr sz="1800" b="0" i="0" u="none" kern="1200" baseline="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 typeface="Arial"/>
                        <a:buNone/>
                        <a:defRPr sz="1800" b="0" i="0" u="none" kern="1200" baseline="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 typeface="Arial"/>
                        <a:buNone/>
                        <a:defRPr sz="1800" b="0" i="0" u="none" kern="1200" baseline="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 typeface="Arial"/>
                        <a:buNone/>
                        <a:defRPr sz="1800" b="0" i="0" u="none" kern="1200" baseline="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 typeface="Arial"/>
                        <a:buNone/>
                        <a:defRPr sz="1800" b="0" i="0" u="none" kern="1200" baseline="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 rtl="0">
                        <a:buNone/>
                      </a:pPr>
                      <a:endParaRPr lang="zh-CN" altLang="en-US"/>
                    </a:p>
                  </a:txBody>
                  <a:tcPr>
                    <a:lnL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lvl="0" indent="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 typeface="Arial"/>
                        <a:buNone/>
                        <a:defRPr sz="1800" b="0" i="0" u="none" kern="1200" baseline="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 typeface="Arial"/>
                        <a:buNone/>
                        <a:defRPr sz="1800" b="0" i="0" u="none" kern="1200" baseline="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 typeface="Arial"/>
                        <a:buNone/>
                        <a:defRPr sz="1800" b="0" i="0" u="none" kern="1200" baseline="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 typeface="Arial"/>
                        <a:buNone/>
                        <a:defRPr sz="1800" b="0" i="0" u="none" kern="1200" baseline="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 typeface="Arial"/>
                        <a:buNone/>
                        <a:defRPr sz="1800" b="0" i="0" u="none" kern="1200" baseline="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 rtl="0">
                        <a:buNone/>
                      </a:pPr>
                      <a:endParaRPr lang="zh-CN" altLang="en-US"/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lvl="0" indent="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 typeface="Arial"/>
                        <a:buNone/>
                        <a:defRPr sz="1800" b="0" i="0" u="none" kern="1200" baseline="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 typeface="Arial"/>
                        <a:buNone/>
                        <a:defRPr sz="1800" b="0" i="0" u="none" kern="1200" baseline="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 typeface="Arial"/>
                        <a:buNone/>
                        <a:defRPr sz="1800" b="0" i="0" u="none" kern="1200" baseline="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 typeface="Arial"/>
                        <a:buNone/>
                        <a:defRPr sz="1800" b="0" i="0" u="none" kern="1200" baseline="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 typeface="Arial"/>
                        <a:buNone/>
                        <a:defRPr sz="1800" b="0" i="0" u="none" kern="1200" baseline="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 rtl="0">
                        <a:buNone/>
                      </a:pPr>
                      <a:endParaRPr lang="zh-CN" altLang="en-US"/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graphicFrame>
        <p:nvGraphicFramePr>
          <p:cNvPr id="2376" name="表格 2375"/>
          <p:cNvGraphicFramePr>
            <a:graphicFrameLocks noGrp="1"/>
          </p:cNvGraphicFramePr>
          <p:nvPr/>
        </p:nvGraphicFramePr>
        <p:xfrm>
          <a:off x="250825" y="4968875"/>
          <a:ext cx="8893175" cy="1889125"/>
        </p:xfrm>
        <a:graphic>
          <a:graphicData uri="http://schemas.openxmlformats.org/drawingml/2006/table">
            <a:tbl>
              <a:tblPr/>
              <a:tblGrid>
                <a:gridCol w="1425575"/>
                <a:gridCol w="4724400"/>
                <a:gridCol w="2743200"/>
              </a:tblGrid>
              <a:tr h="944563">
                <a:tc>
                  <a:txBody>
                    <a:bodyPr vert="horz" wrap="square"/>
                    <a:lstStyle>
                      <a:lvl1pPr marL="0" lvl="0" indent="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 typeface="Arial"/>
                        <a:buNone/>
                        <a:defRPr sz="1800" b="0" i="0" u="none" kern="1200" baseline="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 typeface="Arial"/>
                        <a:buNone/>
                        <a:defRPr sz="1800" b="0" i="0" u="none" kern="1200" baseline="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 typeface="Arial"/>
                        <a:buNone/>
                        <a:defRPr sz="1800" b="0" i="0" u="none" kern="1200" baseline="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 typeface="Arial"/>
                        <a:buNone/>
                        <a:defRPr sz="1800" b="0" i="0" u="none" kern="1200" baseline="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 typeface="Arial"/>
                        <a:buNone/>
                        <a:defRPr sz="1800" b="0" i="0" u="none" kern="1200" baseline="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 rtl="0">
                        <a:buNone/>
                      </a:pPr>
                      <a:endParaRPr lang="zh-CN" altLang="en-US"/>
                    </a:p>
                  </a:txBody>
                  <a:tcPr>
                    <a:lnL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lvl="0" indent="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 typeface="Arial"/>
                        <a:buNone/>
                        <a:defRPr sz="1800" b="0" i="0" u="none" kern="1200" baseline="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 typeface="Arial"/>
                        <a:buNone/>
                        <a:defRPr sz="1800" b="0" i="0" u="none" kern="1200" baseline="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 typeface="Arial"/>
                        <a:buNone/>
                        <a:defRPr sz="1800" b="0" i="0" u="none" kern="1200" baseline="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 typeface="Arial"/>
                        <a:buNone/>
                        <a:defRPr sz="1800" b="0" i="0" u="none" kern="1200" baseline="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 typeface="Arial"/>
                        <a:buNone/>
                        <a:defRPr sz="1800" b="0" i="0" u="none" kern="1200" baseline="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 rtl="0">
                        <a:buNone/>
                      </a:pPr>
                      <a:endParaRPr lang="zh-CN" altLang="en-US"/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lvl="0" indent="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 typeface="Arial"/>
                        <a:buNone/>
                        <a:defRPr sz="1800" b="0" i="0" u="none" kern="1200" baseline="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 typeface="Arial"/>
                        <a:buNone/>
                        <a:defRPr sz="1800" b="0" i="0" u="none" kern="1200" baseline="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 typeface="Arial"/>
                        <a:buNone/>
                        <a:defRPr sz="1800" b="0" i="0" u="none" kern="1200" baseline="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 typeface="Arial"/>
                        <a:buNone/>
                        <a:defRPr sz="1800" b="0" i="0" u="none" kern="1200" baseline="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 typeface="Arial"/>
                        <a:buNone/>
                        <a:defRPr sz="1800" b="0" i="0" u="none" kern="1200" baseline="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 rtl="0">
                        <a:buNone/>
                      </a:pPr>
                      <a:endParaRPr lang="zh-CN" altLang="en-US"/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44562">
                <a:tc>
                  <a:txBody>
                    <a:bodyPr vert="horz" wrap="square"/>
                    <a:lstStyle>
                      <a:lvl1pPr marL="0" lvl="0" indent="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 typeface="Arial"/>
                        <a:buNone/>
                        <a:defRPr sz="1800" b="0" i="0" u="none" kern="1200" baseline="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 typeface="Arial"/>
                        <a:buNone/>
                        <a:defRPr sz="1800" b="0" i="0" u="none" kern="1200" baseline="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 typeface="Arial"/>
                        <a:buNone/>
                        <a:defRPr sz="1800" b="0" i="0" u="none" kern="1200" baseline="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 typeface="Arial"/>
                        <a:buNone/>
                        <a:defRPr sz="1800" b="0" i="0" u="none" kern="1200" baseline="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 typeface="Arial"/>
                        <a:buNone/>
                        <a:defRPr sz="1800" b="0" i="0" u="none" kern="1200" baseline="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 rtl="0">
                        <a:buNone/>
                      </a:pPr>
                      <a:endParaRPr lang="zh-CN" altLang="en-US"/>
                    </a:p>
                  </a:txBody>
                  <a:tcPr>
                    <a:lnL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lvl="0" indent="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 typeface="Arial"/>
                        <a:buNone/>
                        <a:defRPr sz="1800" b="0" i="0" u="none" kern="1200" baseline="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 typeface="Arial"/>
                        <a:buNone/>
                        <a:defRPr sz="1800" b="0" i="0" u="none" kern="1200" baseline="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 typeface="Arial"/>
                        <a:buNone/>
                        <a:defRPr sz="1800" b="0" i="0" u="none" kern="1200" baseline="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 typeface="Arial"/>
                        <a:buNone/>
                        <a:defRPr sz="1800" b="0" i="0" u="none" kern="1200" baseline="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 typeface="Arial"/>
                        <a:buNone/>
                        <a:defRPr sz="1800" b="0" i="0" u="none" kern="1200" baseline="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 rtl="0">
                        <a:buNone/>
                      </a:pPr>
                      <a:endParaRPr lang="zh-CN" altLang="en-US"/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lvl="0" indent="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 typeface="Arial"/>
                        <a:buNone/>
                        <a:defRPr sz="1800" b="0" i="0" u="none" kern="1200" baseline="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 typeface="Arial"/>
                        <a:buNone/>
                        <a:defRPr sz="1800" b="0" i="0" u="none" kern="1200" baseline="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 typeface="Arial"/>
                        <a:buNone/>
                        <a:defRPr sz="1800" b="0" i="0" u="none" kern="1200" baseline="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 typeface="Arial"/>
                        <a:buNone/>
                        <a:defRPr sz="1800" b="0" i="0" u="none" kern="1200" baseline="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 typeface="Arial"/>
                        <a:buNone/>
                        <a:defRPr sz="1800" b="0" i="0" u="none" kern="1200" baseline="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 rtl="0">
                        <a:buNone/>
                      </a:pPr>
                      <a:endParaRPr lang="zh-CN" altLang="en-US"/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2390" name="矩形 2389"/>
          <p:cNvSpPr/>
          <p:nvPr/>
        </p:nvSpPr>
        <p:spPr>
          <a:xfrm>
            <a:off x="8316913" y="2420938"/>
            <a:ext cx="827087" cy="457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400">
                <a:solidFill>
                  <a:srgbClr val="FF0000"/>
                </a:solidFill>
                <a:latin typeface="Times New Roman" panose="02020603050405020304" pitchFamily="2" charset="0"/>
              </a:rPr>
              <a:t>C D</a:t>
            </a:r>
            <a:r>
              <a:rPr lang="en-US" altLang="zh-CN" sz="2400">
                <a:latin typeface="Times New Roman" panose="02020603050405020304" pitchFamily="2" charset="0"/>
              </a:rPr>
              <a:t> </a:t>
            </a:r>
            <a:endParaRPr lang="en-US" altLang="zh-CN" sz="2400">
              <a:latin typeface="Times New Roman" panose="02020603050405020304" pitchFamily="2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56" grpId="0"/>
      <p:bldP spid="2390" grpId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93" name="标题 2392"/>
          <p:cNvSpPr/>
          <p:nvPr>
            <p:ph type="title" idx="4294967295"/>
          </p:nvPr>
        </p:nvSpPr>
        <p:spPr>
          <a:xfrm>
            <a:off x="152400" y="381000"/>
            <a:ext cx="3048000" cy="1143000"/>
          </a:xfrm>
        </p:spPr>
        <p:txBody>
          <a:bodyPr anchor="ctr" anchorCtr="0"/>
          <a:lstStyle/>
          <a:p>
            <a:endParaRPr b="1" i="1">
              <a:solidFill>
                <a:srgbClr val="FF0000"/>
              </a:solidFill>
            </a:endParaRPr>
          </a:p>
        </p:txBody>
      </p:sp>
      <p:sp>
        <p:nvSpPr>
          <p:cNvPr id="2394" name="文本占位符 2393"/>
          <p:cNvSpPr/>
          <p:nvPr>
            <p:ph type="body" idx="4294967295"/>
          </p:nvPr>
        </p:nvSpPr>
        <p:spPr>
          <a:xfrm>
            <a:off x="304800" y="1981200"/>
            <a:ext cx="8540750" cy="3886200"/>
          </a:xfrm>
          <a:ln>
            <a:solidFill>
              <a:srgbClr val="000000"/>
            </a:solidFill>
            <a:miter/>
          </a:ln>
        </p:spPr>
        <p:txBody>
          <a:bodyPr/>
          <a:lstStyle/>
          <a:p/>
        </p:txBody>
      </p:sp>
      <p:sp>
        <p:nvSpPr>
          <p:cNvPr id="2395" name="矩形 2394"/>
          <p:cNvSpPr/>
          <p:nvPr/>
        </p:nvSpPr>
        <p:spPr>
          <a:xfrm>
            <a:off x="533400" y="1524000"/>
            <a:ext cx="8305800" cy="393223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600" b="1"/>
              <a:t>3</a:t>
            </a:r>
            <a:r>
              <a:rPr lang="en-US" altLang="en-US" sz="3600" b="1"/>
              <a:t>．七月的公园，百花盛开，阵阵花香，沁人心脾。花香四溢的现象说明（    ）</a:t>
            </a:r>
            <a:endParaRPr lang="en-US" altLang="en-US" sz="3600" b="1"/>
          </a:p>
          <a:p>
            <a:endParaRPr lang="en-US" altLang="en-US" sz="3600" b="1"/>
          </a:p>
          <a:p>
            <a:r>
              <a:rPr lang="en-US" altLang="en-US" sz="3600" b="1"/>
              <a:t>A．分子是不断运动的               </a:t>
            </a:r>
            <a:endParaRPr lang="en-US" altLang="en-US" sz="3600" b="1"/>
          </a:p>
          <a:p>
            <a:r>
              <a:rPr lang="en-US" altLang="en-US" sz="3600" b="1"/>
              <a:t>B．分子具有一定的质量</a:t>
            </a:r>
            <a:endParaRPr lang="en-US" altLang="en-US" sz="3600" b="1"/>
          </a:p>
          <a:p>
            <a:r>
              <a:rPr lang="en-US" altLang="en-US" sz="3600" b="1"/>
              <a:t>C．分子是由原子构成的              </a:t>
            </a:r>
            <a:endParaRPr lang="en-US" altLang="en-US" sz="3600" b="1"/>
          </a:p>
          <a:p>
            <a:r>
              <a:rPr lang="en-US" altLang="en-US" sz="3600" b="1"/>
              <a:t>D．分子之间有一定的间隔 </a:t>
            </a:r>
            <a:endParaRPr lang="en-US" altLang="en-US" sz="3600" b="1"/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98" name="矩形 2397"/>
          <p:cNvSpPr/>
          <p:nvPr/>
        </p:nvSpPr>
        <p:spPr>
          <a:xfrm>
            <a:off x="762000" y="0"/>
            <a:ext cx="6172200" cy="641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>
              <a:spcBef>
                <a:spcPct val="50000"/>
              </a:spcBef>
            </a:pPr>
            <a:r>
              <a:rPr lang="zh-CN" altLang="en-US" sz="3600">
                <a:ea typeface="黑体" panose="02010609060101010101" pitchFamily="2" charset="-122"/>
              </a:rPr>
              <a:t>二、水的天然循环</a:t>
            </a:r>
            <a:endParaRPr lang="zh-CN" altLang="en-US" sz="3600">
              <a:ea typeface="黑体" panose="02010609060101010101" pitchFamily="2" charset="-122"/>
            </a:endParaRPr>
          </a:p>
        </p:txBody>
      </p:sp>
      <p:pic>
        <p:nvPicPr>
          <p:cNvPr id="2399" name="图片 239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0825" y="1773238"/>
            <a:ext cx="8305800" cy="292417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400" name="矩形 2399"/>
          <p:cNvSpPr/>
          <p:nvPr/>
        </p:nvSpPr>
        <p:spPr>
          <a:xfrm>
            <a:off x="539750" y="692150"/>
            <a:ext cx="8064500" cy="10668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200" b="1">
                <a:latin typeface="Times New Roman" panose="02020603050405020304" pitchFamily="2" charset="0"/>
                <a:ea typeface="黑体" panose="02010609060101010101" pitchFamily="2" charset="-122"/>
              </a:rPr>
              <a:t>水通过</a:t>
            </a:r>
            <a:r>
              <a:rPr lang="zh-CN" altLang="en-US" sz="3200" b="1">
                <a:solidFill>
                  <a:srgbClr val="FF3300"/>
                </a:solidFill>
                <a:latin typeface="Times New Roman" panose="02020603050405020304" pitchFamily="2" charset="0"/>
                <a:ea typeface="黑体" panose="02010609060101010101" pitchFamily="2" charset="-122"/>
              </a:rPr>
              <a:t>水分子的运动</a:t>
            </a:r>
            <a:r>
              <a:rPr lang="zh-CN" altLang="en-US" sz="3200" b="1">
                <a:latin typeface="Times New Roman" panose="02020603050405020304" pitchFamily="2" charset="0"/>
                <a:ea typeface="黑体" panose="02010609060101010101" pitchFamily="2" charset="-122"/>
              </a:rPr>
              <a:t>导致</a:t>
            </a:r>
            <a:r>
              <a:rPr lang="zh-CN" altLang="en-US" sz="3200" b="1">
                <a:solidFill>
                  <a:srgbClr val="FF3300"/>
                </a:solidFill>
                <a:latin typeface="Times New Roman" panose="02020603050405020304" pitchFamily="2" charset="0"/>
                <a:ea typeface="黑体" panose="02010609060101010101" pitchFamily="2" charset="-122"/>
              </a:rPr>
              <a:t>水的</a:t>
            </a:r>
            <a:r>
              <a:rPr lang="zh-CN" altLang="en-US" sz="3200" b="1">
                <a:solidFill>
                  <a:srgbClr val="FF0000"/>
                </a:solidFill>
                <a:latin typeface="Times New Roman" panose="02020603050405020304" pitchFamily="2" charset="0"/>
                <a:ea typeface="黑体" panose="02010609060101010101" pitchFamily="2" charset="-122"/>
              </a:rPr>
              <a:t>三态变化，</a:t>
            </a:r>
            <a:r>
              <a:rPr lang="zh-CN" altLang="en-US" sz="3200" b="1">
                <a:latin typeface="Times New Roman" panose="02020603050405020304" pitchFamily="2" charset="0"/>
                <a:ea typeface="黑体" panose="02010609060101010101" pitchFamily="2" charset="-122"/>
              </a:rPr>
              <a:t>通过</a:t>
            </a:r>
            <a:r>
              <a:rPr lang="zh-CN" altLang="en-US" sz="3200" b="1">
                <a:solidFill>
                  <a:srgbClr val="FF3300"/>
                </a:solidFill>
                <a:latin typeface="Times New Roman" panose="02020603050405020304" pitchFamily="2" charset="0"/>
                <a:ea typeface="黑体" panose="02010609060101010101" pitchFamily="2" charset="-122"/>
              </a:rPr>
              <a:t>水的</a:t>
            </a:r>
            <a:r>
              <a:rPr lang="zh-CN" altLang="en-US" sz="3200" b="1">
                <a:solidFill>
                  <a:srgbClr val="FF0000"/>
                </a:solidFill>
                <a:latin typeface="Times New Roman" panose="02020603050405020304" pitchFamily="2" charset="0"/>
                <a:ea typeface="黑体" panose="02010609060101010101" pitchFamily="2" charset="-122"/>
              </a:rPr>
              <a:t>三态变化</a:t>
            </a:r>
            <a:r>
              <a:rPr lang="zh-CN" altLang="en-US" sz="3200" b="1">
                <a:latin typeface="Times New Roman" panose="02020603050405020304" pitchFamily="2" charset="0"/>
                <a:ea typeface="黑体" panose="02010609060101010101" pitchFamily="2" charset="-122"/>
              </a:rPr>
              <a:t>实现水的天然循环</a:t>
            </a:r>
            <a:endParaRPr lang="zh-CN" altLang="en-US" sz="3200" b="1">
              <a:latin typeface="Times New Roman" panose="02020603050405020304" pitchFamily="2" charset="0"/>
              <a:ea typeface="黑体" panose="02010609060101010101" pitchFamily="2" charset="-122"/>
            </a:endParaRPr>
          </a:p>
        </p:txBody>
      </p:sp>
      <p:sp>
        <p:nvSpPr>
          <p:cNvPr id="2401" name="矩形 2400"/>
          <p:cNvSpPr/>
          <p:nvPr/>
        </p:nvSpPr>
        <p:spPr>
          <a:xfrm>
            <a:off x="250825" y="5157788"/>
            <a:ext cx="8893175" cy="10668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200" b="1">
                <a:latin typeface="Times New Roman" panose="02020603050405020304" pitchFamily="2" charset="0"/>
                <a:ea typeface="黑体" panose="02010609060101010101" pitchFamily="2" charset="-122"/>
              </a:rPr>
              <a:t>通过</a:t>
            </a:r>
            <a:r>
              <a:rPr lang="zh-CN" altLang="en-US" sz="3200" b="1">
                <a:solidFill>
                  <a:srgbClr val="FF3300"/>
                </a:solidFill>
                <a:latin typeface="Times New Roman" panose="02020603050405020304" pitchFamily="2" charset="0"/>
                <a:ea typeface="黑体" panose="02010609060101010101" pitchFamily="2" charset="-122"/>
              </a:rPr>
              <a:t>水分子的运动</a:t>
            </a:r>
            <a:r>
              <a:rPr lang="zh-CN" altLang="en-US" sz="3200" b="1">
                <a:latin typeface="Times New Roman" panose="02020603050405020304" pitchFamily="2" charset="0"/>
                <a:ea typeface="黑体" panose="02010609060101010101" pitchFamily="2" charset="-122"/>
              </a:rPr>
              <a:t>既实现了水的自身净化，有完成了水资源的重新分配。</a:t>
            </a:r>
            <a:endParaRPr lang="zh-CN" altLang="en-US" sz="3200" b="1">
              <a:latin typeface="Times New Roman" panose="02020603050405020304" pitchFamily="2" charset="0"/>
              <a:ea typeface="黑体" panose="0201060906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base">
                                        <p:cTn id="7" dur="500" fill="hold"/>
                                        <p:tgtEl>
                                          <p:spTgt spid="24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base">
                                        <p:cTn id="12" dur="500" fill="hold"/>
                                        <p:tgtEl>
                                          <p:spTgt spid="24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00" grpId="0"/>
      <p:bldP spid="2401" grpId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04" name="矩形 2403"/>
          <p:cNvSpPr/>
          <p:nvPr/>
        </p:nvSpPr>
        <p:spPr>
          <a:xfrm>
            <a:off x="755650" y="476250"/>
            <a:ext cx="6769100" cy="311308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endParaRPr lang="en-US" altLang="zh-CN" b="1">
              <a:latin typeface="Verdana" panose="020b0604030504040204" pitchFamily="2" charset="0"/>
            </a:endParaRPr>
          </a:p>
          <a:p>
            <a:r>
              <a:rPr lang="zh-CN" altLang="en-US" sz="3600" b="1">
                <a:solidFill>
                  <a:srgbClr val="FF3300"/>
                </a:solidFill>
                <a:latin typeface="Verdana" panose="020b0604030504040204" pitchFamily="2" charset="0"/>
                <a:ea typeface="楷体_GB2312" pitchFamily="1" charset="-122"/>
              </a:rPr>
              <a:t>谈收获：</a:t>
            </a:r>
            <a:endParaRPr lang="zh-CN" altLang="en-US" sz="3600" b="1">
              <a:solidFill>
                <a:srgbClr val="FF3300"/>
              </a:solidFill>
              <a:latin typeface="Verdana" panose="020b0604030504040204" pitchFamily="2" charset="0"/>
              <a:ea typeface="楷体_GB2312" pitchFamily="1" charset="-122"/>
            </a:endParaRPr>
          </a:p>
          <a:p>
            <a:endParaRPr lang="zh-CN" altLang="en-US" sz="3600" b="1">
              <a:solidFill>
                <a:srgbClr val="0000FF"/>
              </a:solidFill>
              <a:latin typeface="Verdana" panose="020b0604030504040204" pitchFamily="2" charset="0"/>
              <a:ea typeface="楷体_GB2312" pitchFamily="1" charset="-122"/>
            </a:endParaRPr>
          </a:p>
          <a:p>
            <a:r>
              <a:rPr lang="zh-CN" altLang="en-US" sz="3600" b="1">
                <a:solidFill>
                  <a:srgbClr val="0000FF"/>
                </a:solidFill>
                <a:latin typeface="Verdana" panose="020b0604030504040204" pitchFamily="2" charset="0"/>
                <a:ea typeface="楷体_GB2312" pitchFamily="1" charset="-122"/>
              </a:rPr>
              <a:t>     通过今天的学习，你在</a:t>
            </a:r>
            <a:r>
              <a:rPr lang="zh-CN" altLang="en-US" sz="3600" b="1">
                <a:solidFill>
                  <a:srgbClr val="FF0000"/>
                </a:solidFill>
                <a:latin typeface="Verdana" panose="020b0604030504040204" pitchFamily="2" charset="0"/>
                <a:ea typeface="楷体_GB2312" pitchFamily="1" charset="-122"/>
              </a:rPr>
              <a:t>知识、实验、自己的体会</a:t>
            </a:r>
            <a:r>
              <a:rPr lang="zh-CN" altLang="en-US" sz="3600" b="1">
                <a:solidFill>
                  <a:srgbClr val="0000FF"/>
                </a:solidFill>
                <a:latin typeface="Verdana" panose="020b0604030504040204" pitchFamily="2" charset="0"/>
                <a:ea typeface="楷体_GB2312" pitchFamily="1" charset="-122"/>
              </a:rPr>
              <a:t>等方面有哪些收获呢？互相说一说吧！</a:t>
            </a:r>
            <a:endParaRPr lang="zh-CN" altLang="en-US" sz="3600" b="1">
              <a:solidFill>
                <a:srgbClr val="0000FF"/>
              </a:solidFill>
              <a:latin typeface="Verdana" panose="020b0604030504040204" pitchFamily="2" charset="0"/>
              <a:ea typeface="楷体_GB2312" pitchFamily="1" charset="-122"/>
            </a:endParaRPr>
          </a:p>
        </p:txBody>
      </p:sp>
    </p:spTree>
  </p:cSld>
  <p:clrMapOvr>
    <a:masterClrMapping/>
  </p:clrMapOvr>
  <p:transition>
    <p:cut/>
  </p:transition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07" name="矩形 2406"/>
          <p:cNvSpPr/>
          <p:nvPr/>
        </p:nvSpPr>
        <p:spPr>
          <a:xfrm>
            <a:off x="395288" y="0"/>
            <a:ext cx="4495800" cy="57943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>
              <a:spcBef>
                <a:spcPct val="50000"/>
              </a:spcBef>
            </a:pPr>
            <a:r>
              <a:rPr lang="zh-CN" altLang="en-US" sz="3200">
                <a:ea typeface="黑体" panose="02010609060101010101" pitchFamily="2" charset="-122"/>
              </a:rPr>
              <a:t>一、水的三态变化</a:t>
            </a:r>
            <a:endParaRPr lang="zh-CN" altLang="en-US" sz="3200">
              <a:ea typeface="黑体" panose="02010609060101010101" pitchFamily="2" charset="-122"/>
            </a:endParaRPr>
          </a:p>
        </p:txBody>
      </p:sp>
      <p:sp>
        <p:nvSpPr>
          <p:cNvPr id="2408" name="矩形 2407"/>
          <p:cNvSpPr/>
          <p:nvPr/>
        </p:nvSpPr>
        <p:spPr>
          <a:xfrm>
            <a:off x="323850" y="549275"/>
            <a:ext cx="4464050" cy="51911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 b="1">
                <a:latin typeface="Times New Roman" panose="02020603050405020304" pitchFamily="2" charset="0"/>
                <a:ea typeface="黑体" panose="02010609060101010101" pitchFamily="2" charset="-122"/>
              </a:rPr>
              <a:t>1</a:t>
            </a:r>
            <a:r>
              <a:rPr lang="zh-CN" altLang="en-US" sz="2800" b="1">
                <a:latin typeface="Times New Roman" panose="02020603050405020304" pitchFamily="2" charset="0"/>
                <a:ea typeface="黑体" panose="02010609060101010101" pitchFamily="2" charset="-122"/>
              </a:rPr>
              <a:t>、水的三态变化的实质：</a:t>
            </a:r>
            <a:endParaRPr lang="zh-CN" altLang="en-US" sz="2800" b="1">
              <a:latin typeface="Times New Roman" panose="02020603050405020304" pitchFamily="2" charset="0"/>
              <a:ea typeface="黑体" panose="02010609060101010101" pitchFamily="2" charset="-122"/>
            </a:endParaRPr>
          </a:p>
        </p:txBody>
      </p:sp>
      <p:sp>
        <p:nvSpPr>
          <p:cNvPr id="2409" name="矩形 2408"/>
          <p:cNvSpPr/>
          <p:nvPr/>
        </p:nvSpPr>
        <p:spPr>
          <a:xfrm>
            <a:off x="323850" y="1844675"/>
            <a:ext cx="4537075" cy="51911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800" b="1">
                <a:latin typeface="Times New Roman" panose="02020603050405020304" pitchFamily="2" charset="0"/>
                <a:ea typeface="黑体" panose="02010609060101010101" pitchFamily="2" charset="-122"/>
              </a:rPr>
              <a:t>物理变化的实质</a:t>
            </a:r>
            <a:endParaRPr lang="zh-CN" altLang="en-US" sz="2800" b="1">
              <a:latin typeface="Times New Roman" panose="02020603050405020304" pitchFamily="2" charset="0"/>
              <a:ea typeface="黑体" panose="02010609060101010101" pitchFamily="2" charset="-122"/>
            </a:endParaRPr>
          </a:p>
        </p:txBody>
      </p:sp>
      <p:sp>
        <p:nvSpPr>
          <p:cNvPr id="2410" name="矩形 2409"/>
          <p:cNvSpPr/>
          <p:nvPr/>
        </p:nvSpPr>
        <p:spPr>
          <a:xfrm>
            <a:off x="1274763" y="6127750"/>
            <a:ext cx="184150" cy="36671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endParaRPr>
              <a:latin typeface="Verdana" panose="020b0604030504040204" pitchFamily="2" charset="0"/>
            </a:endParaRPr>
          </a:p>
        </p:txBody>
      </p:sp>
      <p:sp>
        <p:nvSpPr>
          <p:cNvPr id="2411" name="矩形 2410"/>
          <p:cNvSpPr/>
          <p:nvPr/>
        </p:nvSpPr>
        <p:spPr>
          <a:xfrm>
            <a:off x="179388" y="908050"/>
            <a:ext cx="8964612" cy="9461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 b="1">
                <a:latin typeface="楷体_GB2312" pitchFamily="1" charset="-122"/>
                <a:ea typeface="楷体_GB2312" pitchFamily="1" charset="-122"/>
              </a:rPr>
              <a:t>水的三态变化时：水分子不变（水分子的数目和</a:t>
            </a:r>
            <a:r>
              <a:rPr lang="zh-CN" altLang="en-US" sz="2800" b="1" u="sng">
                <a:latin typeface="楷体_GB2312" pitchFamily="1" charset="-122"/>
                <a:ea typeface="楷体_GB2312" pitchFamily="1" charset="-122"/>
              </a:rPr>
              <a:t>大小</a:t>
            </a:r>
            <a:r>
              <a:rPr lang="zh-CN" altLang="en-US" sz="2800" b="1">
                <a:latin typeface="楷体_GB2312" pitchFamily="1" charset="-122"/>
                <a:ea typeface="楷体_GB2312" pitchFamily="1" charset="-122"/>
              </a:rPr>
              <a:t>不变），水分子的间隔和排列方式改变。是物理变化。</a:t>
            </a:r>
            <a:r>
              <a:rPr lang="zh-CN" altLang="en-US" sz="2800" b="1">
                <a:solidFill>
                  <a:srgbClr val="FF3300"/>
                </a:solidFill>
                <a:latin typeface="楷体_GB2312" pitchFamily="1" charset="-122"/>
                <a:ea typeface="楷体_GB2312" pitchFamily="1" charset="-122"/>
              </a:rPr>
              <a:t> </a:t>
            </a:r>
            <a:endParaRPr lang="zh-CN" altLang="en-US" sz="2800" b="1">
              <a:solidFill>
                <a:srgbClr val="FF3300"/>
              </a:solidFill>
              <a:latin typeface="楷体_GB2312" pitchFamily="1" charset="-122"/>
              <a:ea typeface="楷体_GB2312" pitchFamily="1" charset="-122"/>
            </a:endParaRPr>
          </a:p>
        </p:txBody>
      </p:sp>
      <p:sp>
        <p:nvSpPr>
          <p:cNvPr id="2412" name="矩形 2411"/>
          <p:cNvSpPr/>
          <p:nvPr/>
        </p:nvSpPr>
        <p:spPr>
          <a:xfrm>
            <a:off x="323850" y="2276475"/>
            <a:ext cx="8820150" cy="9461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800">
                <a:latin typeface="Times New Roman" panose="02020603050405020304" pitchFamily="2" charset="0"/>
              </a:rPr>
              <a:t>在物理变化中，构成物质的</a:t>
            </a:r>
            <a:r>
              <a:rPr lang="zh-CN" altLang="en-US" sz="2800">
                <a:solidFill>
                  <a:srgbClr val="0000FF"/>
                </a:solidFill>
                <a:latin typeface="Times New Roman" panose="02020603050405020304" pitchFamily="2" charset="0"/>
              </a:rPr>
              <a:t>分子本身不变，分子的</a:t>
            </a:r>
            <a:r>
              <a:rPr lang="zh-CN" altLang="en-US" sz="2800">
                <a:solidFill>
                  <a:srgbClr val="FF3300"/>
                </a:solidFill>
                <a:latin typeface="Times New Roman" panose="02020603050405020304" pitchFamily="2" charset="0"/>
              </a:rPr>
              <a:t>间隔</a:t>
            </a:r>
            <a:r>
              <a:rPr lang="zh-CN" altLang="en-US" sz="2800">
                <a:solidFill>
                  <a:srgbClr val="0000FF"/>
                </a:solidFill>
                <a:latin typeface="Times New Roman" panose="02020603050405020304" pitchFamily="2" charset="0"/>
              </a:rPr>
              <a:t>和</a:t>
            </a:r>
            <a:r>
              <a:rPr lang="zh-CN" altLang="en-US" sz="2800">
                <a:solidFill>
                  <a:srgbClr val="FF3300"/>
                </a:solidFill>
                <a:latin typeface="Times New Roman" panose="02020603050405020304" pitchFamily="2" charset="0"/>
              </a:rPr>
              <a:t>排列方式</a:t>
            </a:r>
            <a:r>
              <a:rPr lang="zh-CN" altLang="en-US" sz="2800">
                <a:solidFill>
                  <a:srgbClr val="0000FF"/>
                </a:solidFill>
                <a:latin typeface="Times New Roman" panose="02020603050405020304" pitchFamily="2" charset="0"/>
              </a:rPr>
              <a:t>发生改变</a:t>
            </a:r>
            <a:endParaRPr lang="zh-CN" altLang="en-US" sz="2800">
              <a:solidFill>
                <a:srgbClr val="0000FF"/>
              </a:solidFill>
              <a:latin typeface="Times New Roman" panose="02020603050405020304" pitchFamily="2" charset="0"/>
            </a:endParaRPr>
          </a:p>
        </p:txBody>
      </p:sp>
      <p:sp>
        <p:nvSpPr>
          <p:cNvPr id="2413" name="矩形 2412"/>
          <p:cNvSpPr/>
          <p:nvPr/>
        </p:nvSpPr>
        <p:spPr>
          <a:xfrm>
            <a:off x="0" y="3141663"/>
            <a:ext cx="6696075" cy="519112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 b="1">
                <a:latin typeface="Times New Roman" panose="02020603050405020304" pitchFamily="2" charset="0"/>
                <a:ea typeface="黑体" panose="02010609060101010101" pitchFamily="2" charset="-122"/>
              </a:rPr>
              <a:t>2</a:t>
            </a:r>
            <a:r>
              <a:rPr lang="zh-CN" altLang="en-US" sz="2800" b="1">
                <a:latin typeface="Times New Roman" panose="02020603050405020304" pitchFamily="2" charset="0"/>
                <a:ea typeface="黑体" panose="02010609060101010101" pitchFamily="2" charset="-122"/>
              </a:rPr>
              <a:t>、分子的性质</a:t>
            </a:r>
            <a:endParaRPr lang="zh-CN" altLang="en-US" sz="2800" b="1">
              <a:latin typeface="Times New Roman" panose="02020603050405020304" pitchFamily="2" charset="0"/>
              <a:ea typeface="黑体" panose="02010609060101010101" pitchFamily="2" charset="-122"/>
            </a:endParaRPr>
          </a:p>
        </p:txBody>
      </p:sp>
      <p:sp>
        <p:nvSpPr>
          <p:cNvPr id="2414" name="矩形 2413"/>
          <p:cNvSpPr/>
          <p:nvPr/>
        </p:nvSpPr>
        <p:spPr>
          <a:xfrm>
            <a:off x="179388" y="3933825"/>
            <a:ext cx="8640762" cy="186213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200" b="1">
                <a:latin typeface="Times New Roman" panose="02020603050405020304" pitchFamily="2" charset="0"/>
                <a:ea typeface="黑体" panose="02010609060101010101" pitchFamily="2" charset="-122"/>
              </a:rPr>
              <a:t>（</a:t>
            </a:r>
            <a:r>
              <a:rPr lang="en-US" altLang="zh-CN" sz="2800" b="1">
                <a:latin typeface="Times New Roman" panose="02020603050405020304" pitchFamily="2" charset="0"/>
                <a:ea typeface="黑体" panose="02010609060101010101" pitchFamily="2" charset="-122"/>
              </a:rPr>
              <a:t>1</a:t>
            </a:r>
            <a:r>
              <a:rPr lang="zh-CN" altLang="en-US" sz="2800" b="1">
                <a:latin typeface="Times New Roman" panose="02020603050405020304" pitchFamily="2" charset="0"/>
                <a:ea typeface="黑体" panose="02010609060101010101" pitchFamily="2" charset="-122"/>
              </a:rPr>
              <a:t>）分子的质量和体积很</a:t>
            </a:r>
            <a:r>
              <a:rPr lang="zh-CN" altLang="en-US" sz="2800" b="1">
                <a:solidFill>
                  <a:srgbClr val="FF0000"/>
                </a:solidFill>
                <a:latin typeface="Times New Roman" panose="02020603050405020304" pitchFamily="2" charset="0"/>
                <a:ea typeface="黑体" panose="02010609060101010101" pitchFamily="2" charset="-122"/>
              </a:rPr>
              <a:t>小</a:t>
            </a:r>
            <a:endParaRPr lang="zh-CN" altLang="en-US" sz="2800" b="1">
              <a:solidFill>
                <a:srgbClr val="FF0000"/>
              </a:solidFill>
              <a:latin typeface="Times New Roman" panose="02020603050405020304" pitchFamily="2" charset="0"/>
              <a:ea typeface="黑体" panose="02010609060101010101" pitchFamily="2" charset="-122"/>
            </a:endParaRPr>
          </a:p>
          <a:p>
            <a:pPr>
              <a:spcBef>
                <a:spcPct val="50000"/>
              </a:spcBef>
            </a:pPr>
            <a:r>
              <a:rPr lang="zh-CN" altLang="en-US" sz="2800" b="1">
                <a:latin typeface="Times New Roman" panose="02020603050405020304" pitchFamily="2" charset="0"/>
                <a:ea typeface="黑体" panose="02010609060101010101" pitchFamily="2" charset="-122"/>
              </a:rPr>
              <a:t>（</a:t>
            </a:r>
            <a:r>
              <a:rPr lang="en-US" altLang="zh-CN" sz="2800" b="1">
                <a:latin typeface="Times New Roman" panose="02020603050405020304" pitchFamily="2" charset="0"/>
                <a:ea typeface="黑体" panose="02010609060101010101" pitchFamily="2" charset="-122"/>
              </a:rPr>
              <a:t>2</a:t>
            </a:r>
            <a:r>
              <a:rPr lang="zh-CN" altLang="en-US" sz="2800" b="1">
                <a:latin typeface="Times New Roman" panose="02020603050405020304" pitchFamily="2" charset="0"/>
                <a:ea typeface="黑体" panose="02010609060101010101" pitchFamily="2" charset="-122"/>
              </a:rPr>
              <a:t>）分子间有</a:t>
            </a:r>
            <a:r>
              <a:rPr lang="zh-CN" altLang="en-US" sz="2800" b="1">
                <a:solidFill>
                  <a:srgbClr val="FF0000"/>
                </a:solidFill>
                <a:latin typeface="Times New Roman" panose="02020603050405020304" pitchFamily="2" charset="0"/>
                <a:ea typeface="黑体" panose="02010609060101010101" pitchFamily="2" charset="-122"/>
              </a:rPr>
              <a:t>间隔，</a:t>
            </a:r>
            <a:r>
              <a:rPr lang="zh-CN" altLang="en-US" sz="2800" b="1">
                <a:latin typeface="Times New Roman" panose="02020603050405020304" pitchFamily="2" charset="0"/>
                <a:ea typeface="黑体" panose="02010609060101010101" pitchFamily="2" charset="-122"/>
              </a:rPr>
              <a:t>存在着相互作用</a:t>
            </a:r>
            <a:endParaRPr lang="zh-CN" altLang="en-US" sz="2800" b="1">
              <a:latin typeface="Times New Roman" panose="02020603050405020304" pitchFamily="2" charset="0"/>
              <a:ea typeface="黑体" panose="02010609060101010101" pitchFamily="2" charset="-122"/>
            </a:endParaRPr>
          </a:p>
          <a:p>
            <a:pPr>
              <a:spcBef>
                <a:spcPct val="50000"/>
              </a:spcBef>
            </a:pPr>
            <a:r>
              <a:rPr lang="zh-CN" altLang="en-US" sz="2800" b="1">
                <a:latin typeface="Times New Roman" panose="02020603050405020304" pitchFamily="2" charset="0"/>
                <a:ea typeface="黑体" panose="02010609060101010101" pitchFamily="2" charset="-122"/>
              </a:rPr>
              <a:t>（</a:t>
            </a:r>
            <a:r>
              <a:rPr lang="en-US" altLang="zh-CN" sz="2800" b="1">
                <a:latin typeface="Times New Roman" panose="02020603050405020304" pitchFamily="2" charset="0"/>
                <a:ea typeface="黑体" panose="02010609060101010101" pitchFamily="2" charset="-122"/>
              </a:rPr>
              <a:t>3</a:t>
            </a:r>
            <a:r>
              <a:rPr lang="zh-CN" altLang="en-US" sz="2800" b="1">
                <a:latin typeface="Times New Roman" panose="02020603050405020304" pitchFamily="2" charset="0"/>
                <a:ea typeface="黑体" panose="02010609060101010101" pitchFamily="2" charset="-122"/>
              </a:rPr>
              <a:t>）分子有能量，总在不停地</a:t>
            </a:r>
            <a:r>
              <a:rPr lang="zh-CN" altLang="en-US" sz="2800" b="1">
                <a:solidFill>
                  <a:srgbClr val="FF0000"/>
                </a:solidFill>
                <a:latin typeface="Times New Roman" panose="02020603050405020304" pitchFamily="2" charset="0"/>
                <a:ea typeface="黑体" panose="02010609060101010101" pitchFamily="2" charset="-122"/>
              </a:rPr>
              <a:t>运动</a:t>
            </a:r>
            <a:endParaRPr lang="zh-CN" altLang="en-US" sz="2800" b="1">
              <a:solidFill>
                <a:srgbClr val="FF0000"/>
              </a:solidFill>
              <a:latin typeface="Times New Roman" panose="02020603050405020304" pitchFamily="2" charset="0"/>
              <a:ea typeface="黑体" panose="02010609060101010101" pitchFamily="2" charset="-122"/>
            </a:endParaRPr>
          </a:p>
        </p:txBody>
      </p:sp>
      <p:sp>
        <p:nvSpPr>
          <p:cNvPr id="2415" name="矩形 2414"/>
          <p:cNvSpPr/>
          <p:nvPr/>
        </p:nvSpPr>
        <p:spPr>
          <a:xfrm>
            <a:off x="179388" y="3429000"/>
            <a:ext cx="8785225" cy="57943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3200" b="1">
                <a:latin typeface="Times New Roman" panose="02020603050405020304" pitchFamily="2" charset="0"/>
                <a:ea typeface="黑体" panose="02010609060101010101" pitchFamily="2" charset="-122"/>
              </a:rPr>
              <a:t>   </a:t>
            </a:r>
            <a:r>
              <a:rPr lang="zh-CN" altLang="en-US" sz="2800" b="1">
                <a:latin typeface="Times New Roman" panose="02020603050405020304" pitchFamily="2" charset="0"/>
                <a:ea typeface="黑体" panose="02010609060101010101" pitchFamily="2" charset="-122"/>
              </a:rPr>
              <a:t>分子是构成物质的一种基本粒子。 如水，氧气、氢气</a:t>
            </a:r>
            <a:endParaRPr lang="zh-CN" altLang="en-US" sz="2800" b="1">
              <a:latin typeface="Times New Roman" panose="02020603050405020304" pitchFamily="2" charset="0"/>
              <a:ea typeface="黑体" panose="02010609060101010101" pitchFamily="2" charset="-122"/>
            </a:endParaRPr>
          </a:p>
        </p:txBody>
      </p:sp>
      <p:sp>
        <p:nvSpPr>
          <p:cNvPr id="2416" name="矩形 2415"/>
          <p:cNvSpPr/>
          <p:nvPr/>
        </p:nvSpPr>
        <p:spPr>
          <a:xfrm>
            <a:off x="0" y="5661025"/>
            <a:ext cx="6172200" cy="51911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>
              <a:spcBef>
                <a:spcPct val="50000"/>
              </a:spcBef>
            </a:pPr>
            <a:r>
              <a:rPr lang="zh-CN" altLang="en-US" sz="2800">
                <a:ea typeface="黑体" panose="02010609060101010101" pitchFamily="2" charset="-122"/>
              </a:rPr>
              <a:t>二、水的天然循环</a:t>
            </a:r>
            <a:endParaRPr lang="zh-CN" altLang="en-US" sz="2800">
              <a:ea typeface="黑体" panose="02010609060101010101" pitchFamily="2" charset="-122"/>
            </a:endParaRPr>
          </a:p>
        </p:txBody>
      </p:sp>
      <p:sp>
        <p:nvSpPr>
          <p:cNvPr id="2417" name="矩形 2416"/>
          <p:cNvSpPr/>
          <p:nvPr/>
        </p:nvSpPr>
        <p:spPr>
          <a:xfrm>
            <a:off x="539750" y="6165850"/>
            <a:ext cx="7620000" cy="51911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800" b="1">
                <a:latin typeface="Times New Roman" panose="02020603050405020304" pitchFamily="2" charset="0"/>
                <a:ea typeface="黑体" panose="02010609060101010101" pitchFamily="2" charset="-122"/>
              </a:rPr>
              <a:t>水通过</a:t>
            </a:r>
            <a:r>
              <a:rPr lang="zh-CN" altLang="en-US" sz="2800" b="1">
                <a:solidFill>
                  <a:srgbClr val="FF0000"/>
                </a:solidFill>
                <a:latin typeface="Times New Roman" panose="02020603050405020304" pitchFamily="2" charset="0"/>
                <a:ea typeface="黑体" panose="02010609060101010101" pitchFamily="2" charset="-122"/>
              </a:rPr>
              <a:t>三态变化</a:t>
            </a:r>
            <a:r>
              <a:rPr lang="zh-CN" altLang="en-US" sz="2800" b="1">
                <a:latin typeface="Times New Roman" panose="02020603050405020304" pitchFamily="2" charset="0"/>
                <a:ea typeface="黑体" panose="02010609060101010101" pitchFamily="2" charset="-122"/>
              </a:rPr>
              <a:t>实现水的天然循环</a:t>
            </a:r>
            <a:endParaRPr lang="zh-CN" altLang="en-US" sz="2800" b="1">
              <a:latin typeface="Times New Roman" panose="02020603050405020304" pitchFamily="2" charset="0"/>
              <a:ea typeface="黑体" panose="0201060906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20" name="矩形 2419"/>
          <p:cNvSpPr/>
          <p:nvPr/>
        </p:nvSpPr>
        <p:spPr>
          <a:xfrm>
            <a:off x="0" y="0"/>
            <a:ext cx="5219700" cy="641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600" b="1">
                <a:latin typeface="Times New Roman" panose="02020603050405020304" pitchFamily="2" charset="0"/>
                <a:ea typeface="黑体" panose="02010609060101010101" pitchFamily="2" charset="-122"/>
              </a:rPr>
              <a:t>三、天然水的人工净化</a:t>
            </a:r>
            <a:endParaRPr lang="zh-CN" altLang="en-US" sz="3600" b="1">
              <a:latin typeface="Times New Roman" panose="02020603050405020304" pitchFamily="2" charset="0"/>
              <a:ea typeface="黑体" panose="02010609060101010101" pitchFamily="2" charset="-122"/>
            </a:endParaRPr>
          </a:p>
        </p:txBody>
      </p:sp>
      <p:sp>
        <p:nvSpPr>
          <p:cNvPr id="2421" name="矩形 2420"/>
          <p:cNvSpPr/>
          <p:nvPr/>
        </p:nvSpPr>
        <p:spPr>
          <a:xfrm>
            <a:off x="228600" y="1196975"/>
            <a:ext cx="8915400" cy="137318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 b="1"/>
              <a:t>地球表面约</a:t>
            </a:r>
            <a:r>
              <a:rPr lang="en-US" altLang="zh-CN" sz="2800" b="1"/>
              <a:t>71%</a:t>
            </a:r>
            <a:r>
              <a:rPr lang="zh-CN" altLang="en-US" sz="2800" b="1"/>
              <a:t>被水覆盖着，地球上海洋水、河流水、地下水、大气水和生物水等各种形态的水总储量约为</a:t>
            </a:r>
            <a:r>
              <a:rPr lang="en-US" altLang="zh-CN" sz="2800" b="1"/>
              <a:t>1.39</a:t>
            </a:r>
            <a:r>
              <a:rPr lang="en-US" altLang="zh-CN" sz="2800" b="1">
                <a:cs typeface="Times New Roman" panose="02020603050405020304" pitchFamily="2" charset="0"/>
              </a:rPr>
              <a:t>×10</a:t>
            </a:r>
            <a:r>
              <a:rPr lang="en-US" altLang="zh-CN" sz="2800" b="1" baseline="30000">
                <a:cs typeface="Times New Roman" panose="02020603050405020304" pitchFamily="2" charset="0"/>
              </a:rPr>
              <a:t>18 </a:t>
            </a:r>
            <a:r>
              <a:rPr lang="en-US" altLang="zh-CN" sz="2800" b="1">
                <a:cs typeface="Times New Roman" panose="02020603050405020304" pitchFamily="2" charset="0"/>
              </a:rPr>
              <a:t>m</a:t>
            </a:r>
            <a:r>
              <a:rPr lang="en-US" altLang="zh-CN" sz="2800" b="1" baseline="30000">
                <a:cs typeface="Times New Roman" panose="02020603050405020304" pitchFamily="2" charset="0"/>
              </a:rPr>
              <a:t>3</a:t>
            </a:r>
            <a:r>
              <a:rPr lang="zh-CN" altLang="en-US" sz="2800" b="1"/>
              <a:t>。</a:t>
            </a:r>
            <a:r>
              <a:rPr lang="en-US" altLang="zh-CN" sz="2800"/>
              <a:t>  </a:t>
            </a:r>
            <a:endParaRPr lang="en-US" altLang="zh-CN" sz="2800"/>
          </a:p>
        </p:txBody>
      </p:sp>
      <p:sp>
        <p:nvSpPr>
          <p:cNvPr id="2422" name="矩形 2421"/>
          <p:cNvSpPr/>
          <p:nvPr/>
        </p:nvSpPr>
        <p:spPr>
          <a:xfrm>
            <a:off x="468313" y="620713"/>
            <a:ext cx="5562600" cy="579437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200" b="1">
                <a:latin typeface="Times New Roman" panose="02020603050405020304" pitchFamily="2" charset="0"/>
                <a:ea typeface="黑体" panose="02010609060101010101" pitchFamily="2" charset="-122"/>
              </a:rPr>
              <a:t>（</a:t>
            </a:r>
            <a:r>
              <a:rPr lang="en-US" altLang="zh-CN" sz="3200" b="1">
                <a:latin typeface="Times New Roman" panose="02020603050405020304" pitchFamily="2" charset="0"/>
                <a:ea typeface="黑体" panose="02010609060101010101" pitchFamily="2" charset="-122"/>
              </a:rPr>
              <a:t>1</a:t>
            </a:r>
            <a:r>
              <a:rPr lang="zh-CN" altLang="en-US" sz="3200" b="1">
                <a:latin typeface="Times New Roman" panose="02020603050405020304" pitchFamily="2" charset="0"/>
                <a:ea typeface="黑体" panose="02010609060101010101" pitchFamily="2" charset="-122"/>
              </a:rPr>
              <a:t>）地球上水的储量很大</a:t>
            </a:r>
            <a:endParaRPr lang="zh-CN" altLang="en-US" sz="3200" b="1">
              <a:latin typeface="Times New Roman" panose="02020603050405020304" pitchFamily="2" charset="0"/>
              <a:ea typeface="黑体" panose="02010609060101010101" pitchFamily="2" charset="-122"/>
            </a:endParaRPr>
          </a:p>
        </p:txBody>
      </p:sp>
      <p:pic>
        <p:nvPicPr>
          <p:cNvPr id="2423" name="图片 242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10400" y="0"/>
            <a:ext cx="1622425" cy="149225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424" name="矩形 2423"/>
          <p:cNvSpPr/>
          <p:nvPr/>
        </p:nvSpPr>
        <p:spPr>
          <a:xfrm>
            <a:off x="468313" y="2492375"/>
            <a:ext cx="6400800" cy="57943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200" b="1">
                <a:latin typeface="Times New Roman" panose="02020603050405020304" pitchFamily="2" charset="0"/>
                <a:ea typeface="黑体" panose="02010609060101010101" pitchFamily="2" charset="-122"/>
              </a:rPr>
              <a:t>（</a:t>
            </a:r>
            <a:r>
              <a:rPr lang="en-US" altLang="zh-CN" sz="3200" b="1">
                <a:latin typeface="Times New Roman" panose="02020603050405020304" pitchFamily="2" charset="0"/>
                <a:ea typeface="黑体" panose="02010609060101010101" pitchFamily="2" charset="-122"/>
              </a:rPr>
              <a:t>2</a:t>
            </a:r>
            <a:r>
              <a:rPr lang="zh-CN" altLang="en-US" sz="3200" b="1">
                <a:latin typeface="Times New Roman" panose="02020603050405020304" pitchFamily="2" charset="0"/>
                <a:ea typeface="黑体" panose="02010609060101010101" pitchFamily="2" charset="-122"/>
              </a:rPr>
              <a:t>）地球上的</a:t>
            </a:r>
            <a:r>
              <a:rPr lang="zh-CN" altLang="en-US" sz="3200" b="1">
                <a:solidFill>
                  <a:srgbClr val="FF0000"/>
                </a:solidFill>
                <a:latin typeface="Times New Roman" panose="02020603050405020304" pitchFamily="2" charset="0"/>
                <a:ea typeface="黑体" panose="02010609060101010101" pitchFamily="2" charset="-122"/>
              </a:rPr>
              <a:t>淡水储量很小</a:t>
            </a:r>
            <a:endParaRPr lang="zh-CN" altLang="en-US" sz="3200" b="1">
              <a:solidFill>
                <a:srgbClr val="FF0000"/>
              </a:solidFill>
              <a:latin typeface="Times New Roman" panose="02020603050405020304" pitchFamily="2" charset="0"/>
              <a:ea typeface="黑体" panose="02010609060101010101" pitchFamily="2" charset="-122"/>
            </a:endParaRPr>
          </a:p>
        </p:txBody>
      </p:sp>
      <p:sp>
        <p:nvSpPr>
          <p:cNvPr id="2425" name="矩形 2424"/>
          <p:cNvSpPr/>
          <p:nvPr/>
        </p:nvSpPr>
        <p:spPr>
          <a:xfrm>
            <a:off x="250825" y="2997200"/>
            <a:ext cx="8736013" cy="137318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kern="1200" baseline="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 b="1">
                <a:latin typeface="黑体" panose="02010609060101010101" pitchFamily="2" charset="-122"/>
                <a:ea typeface="黑体" panose="02010609060101010101" pitchFamily="2" charset="-122"/>
              </a:rPr>
              <a:t>海洋是地球上最大的储水库，其储水量约占地球总储水量的</a:t>
            </a:r>
            <a:r>
              <a:rPr lang="en-US" altLang="zh-CN" sz="2800" b="1">
                <a:latin typeface="黑体" panose="02010609060101010101" pitchFamily="2" charset="-122"/>
                <a:ea typeface="黑体" panose="02010609060101010101" pitchFamily="2" charset="-122"/>
              </a:rPr>
              <a:t>97</a:t>
            </a:r>
            <a:r>
              <a:rPr lang="zh-CN" altLang="en-US" sz="2800" b="1">
                <a:latin typeface="黑体" panose="02010609060101010101" pitchFamily="2" charset="-122"/>
                <a:ea typeface="黑体" panose="02010609060101010101" pitchFamily="2" charset="-122"/>
              </a:rPr>
              <a:t>％；</a:t>
            </a:r>
            <a:r>
              <a:rPr lang="zh-CN" altLang="en-US" sz="2800" b="1"/>
              <a:t>淡水只约占全球水储量的</a:t>
            </a:r>
            <a:r>
              <a:rPr lang="en-US" altLang="zh-CN" sz="2800" b="1"/>
              <a:t>2.53</a:t>
            </a:r>
            <a:r>
              <a:rPr lang="zh-CN" altLang="en-US" sz="2800" b="1"/>
              <a:t>％，</a:t>
            </a:r>
            <a:r>
              <a:rPr lang="zh-CN" altLang="en-US" sz="2800" b="1">
                <a:solidFill>
                  <a:srgbClr val="FF0000"/>
                </a:solidFill>
              </a:rPr>
              <a:t>可利用的淡水</a:t>
            </a:r>
            <a:r>
              <a:rPr lang="zh-CN" altLang="en-US" sz="2800" b="1"/>
              <a:t>约占淡水总量的</a:t>
            </a:r>
            <a:r>
              <a:rPr lang="en-US" altLang="zh-CN" sz="2800" b="1"/>
              <a:t>13</a:t>
            </a:r>
            <a:r>
              <a:rPr lang="zh-CN" altLang="en-US" sz="2800" b="1"/>
              <a:t>％，</a:t>
            </a:r>
            <a:r>
              <a:rPr lang="zh-CN" altLang="en-US" sz="2800" b="1">
                <a:solidFill>
                  <a:srgbClr val="FF3300"/>
                </a:solidFill>
              </a:rPr>
              <a:t>占全球总储水量的</a:t>
            </a:r>
            <a:r>
              <a:rPr lang="en-US" altLang="zh-CN" sz="2800" b="1">
                <a:solidFill>
                  <a:srgbClr val="FF3300"/>
                </a:solidFill>
              </a:rPr>
              <a:t>0.3</a:t>
            </a:r>
            <a:r>
              <a:rPr lang="zh-CN" altLang="en-US" sz="2800" b="1">
                <a:solidFill>
                  <a:srgbClr val="FF3300"/>
                </a:solidFill>
              </a:rPr>
              <a:t>％。</a:t>
            </a:r>
            <a:endParaRPr lang="zh-CN" altLang="en-US" sz="2800" b="1">
              <a:solidFill>
                <a:srgbClr val="FF3300"/>
              </a:solidFill>
            </a:endParaRPr>
          </a:p>
        </p:txBody>
      </p:sp>
      <p:pic>
        <p:nvPicPr>
          <p:cNvPr id="2426" name="图片 242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4292600"/>
            <a:ext cx="4067175" cy="273685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427" name="图片 242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67175" y="4292600"/>
            <a:ext cx="5076825" cy="256540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1"/>
                            </p:stCondLst>
                            <p:childTnLst>
                              <p:par>
                                <p:cTn id="8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base">
                                        <p:cTn id="10" dur="500" fill="hold"/>
                                        <p:tgtEl>
                                          <p:spTgt spid="24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1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 additive="base">
                                        <p:cTn id="19" dur="500" fill="hold"/>
                                        <p:tgtEl>
                                          <p:spTgt spid="24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1" presetClass="entr" presetSubtype="0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24" dur="770" decel="100000" fill="hold"/>
                                        <p:tgtEl>
                                          <p:spTgt spid="2426"/>
                                        </p:tgtEl>
                                      </p:cBhvr>
                                    </p:animEffect>
                                    <p:animScale>
                                      <p:cBhvr additive="base">
                                        <p:cTn id="25" dur="770" decel="100000" fill="hold"/>
                                        <p:tgtEl>
                                          <p:spTgt spid="2426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 additive="base">
                                        <p:cTn id="26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426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 additive="base">
                                        <p:cTn id="27" dur="770" fill="hold"/>
                                        <p:tgtEl>
                                          <p:spTgt spid="24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 additive="base">
                                        <p:cTn id="28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4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 additive="base">
                                        <p:cTn id="29" dur="770" fill="hold"/>
                                        <p:tgtEl>
                                          <p:spTgt spid="24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 additive="base">
                                        <p:cTn id="30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4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4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4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21" grpId="0"/>
      <p:bldP spid="2422" grpId="1"/>
      <p:bldP spid="2424" grpId="2"/>
      <p:bldP spid="2425" grpId="3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https://d.book118.com/858047034125006030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_Stream">
  <a:themeElements>
    <a:clrScheme name="Stream 1">
      <a:dk1>
        <a:srgbClr val="000514"/>
      </a:dk1>
      <a:lt1>
        <a:srgbClr val="FFFFFF"/>
      </a:lt1>
      <a:dk2>
        <a:srgbClr val="003399"/>
      </a:dk2>
      <a:lt2>
        <a:srgbClr val="E5E5FF"/>
      </a:lt2>
      <a:accent1>
        <a:srgbClr val="0099CC"/>
      </a:accent1>
      <a:accent2>
        <a:srgbClr val="A886E0"/>
      </a:accent2>
      <a:accent3>
        <a:srgbClr val="AAADCA"/>
      </a:accent3>
      <a:accent4>
        <a:srgbClr val="DADADA"/>
      </a:accent4>
      <a:accent5>
        <a:srgbClr val="AACAE2"/>
      </a:accent5>
      <a:accent6>
        <a:srgbClr val="9879CB"/>
      </a:accent6>
      <a:hlink>
        <a:srgbClr val="FFCC00"/>
      </a:hlink>
      <a:folHlink>
        <a:srgbClr val="FFFFCC"/>
      </a:folHlink>
    </a:clrScheme>
    <a:fontScheme name="">
      <a:majorFont>
        <a:latin typeface="Garamond"/>
        <a:ea typeface="宋体"/>
        <a:cs typeface="Arial"/>
      </a:majorFont>
      <a:minorFont>
        <a:latin typeface="Garamond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prstClr val="black">
                <a:alpha val="38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</a:spPr>
      <a:bodyPr vert="horz" wrap="none" lIns="91440" tIns="45720" rIns="91440" bIns="45720" numCol="1" anchor="t" anchorCtr="0" compatLnSpc="1"/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defRPr kumimoji="0" lang="zh-CN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Garamond" panose="02020404030301010803" pitchFamily="18" charset="0"/>
            <a:ea typeface="宋体" panose="02010600030101010101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</a:spPr>
      <a:bodyPr vert="horz" wrap="none" lIns="91440" tIns="45720" rIns="91440" bIns="45720" numCol="1" anchor="t" anchorCtr="0" compatLnSpc="1"/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defRPr kumimoji="0" lang="zh-CN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Garamond" panose="02020404030301010803" pitchFamily="18" charset="0"/>
            <a:ea typeface="宋体" panose="02010600030101010101" pitchFamily="2" charset="-122"/>
          </a:defRPr>
        </a:defPPr>
      </a:lstStyle>
    </a:lnDef>
  </a:objectDefaults>
  <a:extraClrSchemeLst>
    <a:extraClrScheme>
      <a:clrScheme name="">
        <a:dk1>
          <a:srgbClr val="003399"/>
        </a:dk1>
        <a:lt1>
          <a:srgbClr val="FFFFFF"/>
        </a:lt1>
        <a:dk2>
          <a:srgbClr val="000514"/>
        </a:dk2>
        <a:lt2>
          <a:srgbClr val="E5E5FF"/>
        </a:lt2>
        <a:accent1>
          <a:srgbClr val="0099CC"/>
        </a:accent1>
        <a:accent2>
          <a:srgbClr val="A886E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00"/>
        </a:hlink>
        <a:folHlink>
          <a:srgbClr val="FFFF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666699"/>
        </a:dk1>
        <a:lt1>
          <a:srgbClr val="FFFFFF"/>
        </a:lt1>
        <a:dk2>
          <a:srgbClr val="3E3E5C"/>
        </a:dk2>
        <a:lt2>
          <a:srgbClr val="DFDFE9"/>
        </a:lt2>
        <a:accent1>
          <a:srgbClr val="CC66FF"/>
        </a:accent1>
        <a:accent2>
          <a:srgbClr val="679ACD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ECFF"/>
        </a:hlink>
        <a:folHlink>
          <a:srgbClr val="CCCC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4A9400"/>
        </a:dk1>
        <a:lt1>
          <a:srgbClr val="FFFFFF"/>
        </a:lt1>
        <a:dk2>
          <a:srgbClr val="2A5400"/>
        </a:dk2>
        <a:lt2>
          <a:srgbClr val="BAE8BA"/>
        </a:lt2>
        <a:accent1>
          <a:srgbClr val="33CC33"/>
        </a:accent1>
        <a:accent2>
          <a:srgbClr val="99CC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FF33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51596D"/>
        </a:dk1>
        <a:lt1>
          <a:srgbClr val="FFFFFF"/>
        </a:lt1>
        <a:dk2>
          <a:srgbClr val="000000"/>
        </a:dk2>
        <a:lt2>
          <a:srgbClr val="DDDDDD"/>
        </a:lt2>
        <a:accent1>
          <a:srgbClr val="787E8A"/>
        </a:accent1>
        <a:accent2>
          <a:srgbClr val="33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74B6D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C0000"/>
        </a:dk1>
        <a:lt1>
          <a:srgbClr val="FFFFFF"/>
        </a:lt1>
        <a:dk2>
          <a:srgbClr val="5C1F00"/>
        </a:dk2>
        <a:lt2>
          <a:srgbClr val="DFD293"/>
        </a:lt2>
        <a:accent1>
          <a:srgbClr val="FF6845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CC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A6362"/>
        </a:dk1>
        <a:lt1>
          <a:srgbClr val="F7F3F3"/>
        </a:lt1>
        <a:dk2>
          <a:srgbClr val="5E4444"/>
        </a:dk2>
        <a:lt2>
          <a:srgbClr val="D8C1BA"/>
        </a:lt2>
        <a:accent1>
          <a:srgbClr val="CC6600"/>
        </a:accent1>
        <a:accent2>
          <a:srgbClr val="C1605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00"/>
        </a:hlink>
        <a:folHlink>
          <a:srgbClr val="CBB557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BFA673"/>
        </a:dk1>
        <a:lt1>
          <a:srgbClr val="FFFFFF"/>
        </a:lt1>
        <a:dk2>
          <a:srgbClr val="7F6737"/>
        </a:dk2>
        <a:lt2>
          <a:srgbClr val="E6E3AA"/>
        </a:lt2>
        <a:accent1>
          <a:srgbClr val="FFCC00"/>
        </a:accent1>
        <a:accent2>
          <a:srgbClr val="8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784700"/>
        </a:hlink>
        <a:folHlink>
          <a:srgbClr val="9A72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9F0D3"/>
        </a:dk1>
        <a:lt1>
          <a:srgbClr val="4B2500"/>
        </a:lt1>
        <a:dk2>
          <a:srgbClr val="EFDEAF"/>
        </a:dk2>
        <a:lt2>
          <a:srgbClr val="A69564"/>
        </a:lt2>
        <a:accent1>
          <a:srgbClr val="FFFFE3"/>
        </a:accent1>
        <a:accent2>
          <a:srgbClr val="BFBFA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7B6D47"/>
        </a:hlink>
        <a:folHlink>
          <a:srgbClr val="A99D2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CCECFF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00FF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Stream 1">
        <a:dk1>
          <a:srgbClr val="000514"/>
        </a:dk1>
        <a:lt1>
          <a:srgbClr val="FFFFFF"/>
        </a:lt1>
        <a:dk2>
          <a:srgbClr val="003399"/>
        </a:dk2>
        <a:lt2>
          <a:srgbClr val="E5E5FF"/>
        </a:lt2>
        <a:accent1>
          <a:srgbClr val="0099CC"/>
        </a:accent1>
        <a:accent2>
          <a:srgbClr val="A886E0"/>
        </a:accent2>
        <a:accent3>
          <a:srgbClr val="AAADCA"/>
        </a:accent3>
        <a:accent4>
          <a:srgbClr val="DADADA"/>
        </a:accent4>
        <a:accent5>
          <a:srgbClr val="AACAE2"/>
        </a:accent5>
        <a:accent6>
          <a:srgbClr val="9879CB"/>
        </a:accent6>
        <a:hlink>
          <a:srgbClr val="FF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tream 2">
        <a:dk1>
          <a:srgbClr val="3E3E5C"/>
        </a:dk1>
        <a:lt1>
          <a:srgbClr val="FFFFFF"/>
        </a:lt1>
        <a:dk2>
          <a:srgbClr val="666699"/>
        </a:dk2>
        <a:lt2>
          <a:srgbClr val="DFDFE9"/>
        </a:lt2>
        <a:accent1>
          <a:srgbClr val="CC66FF"/>
        </a:accent1>
        <a:accent2>
          <a:srgbClr val="679ACD"/>
        </a:accent2>
        <a:accent3>
          <a:srgbClr val="B8B8CA"/>
        </a:accent3>
        <a:accent4>
          <a:srgbClr val="DADADA"/>
        </a:accent4>
        <a:accent5>
          <a:srgbClr val="E2B8FF"/>
        </a:accent5>
        <a:accent6>
          <a:srgbClr val="5D8BBA"/>
        </a:accent6>
        <a:hlink>
          <a:srgbClr val="CCECFF"/>
        </a:hlink>
        <a:folHlink>
          <a:srgbClr val="CC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tream 3">
        <a:dk1>
          <a:srgbClr val="2A5400"/>
        </a:dk1>
        <a:lt1>
          <a:srgbClr val="FFFFFF"/>
        </a:lt1>
        <a:dk2>
          <a:srgbClr val="4A9400"/>
        </a:dk2>
        <a:lt2>
          <a:srgbClr val="BAE8BA"/>
        </a:lt2>
        <a:accent1>
          <a:srgbClr val="33CC33"/>
        </a:accent1>
        <a:accent2>
          <a:srgbClr val="99CC00"/>
        </a:accent2>
        <a:accent3>
          <a:srgbClr val="B1C8AA"/>
        </a:accent3>
        <a:accent4>
          <a:srgbClr val="DADADA"/>
        </a:accent4>
        <a:accent5>
          <a:srgbClr val="ADE2AD"/>
        </a:accent5>
        <a:accent6>
          <a:srgbClr val="8AB900"/>
        </a:accent6>
        <a:hlink>
          <a:srgbClr val="99FF33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tream 4">
        <a:dk1>
          <a:srgbClr val="000000"/>
        </a:dk1>
        <a:lt1>
          <a:srgbClr val="FFFFFF"/>
        </a:lt1>
        <a:dk2>
          <a:srgbClr val="51596D"/>
        </a:dk2>
        <a:lt2>
          <a:srgbClr val="DDDDDD"/>
        </a:lt2>
        <a:accent1>
          <a:srgbClr val="787E8A"/>
        </a:accent1>
        <a:accent2>
          <a:srgbClr val="339966"/>
        </a:accent2>
        <a:accent3>
          <a:srgbClr val="B3B5BA"/>
        </a:accent3>
        <a:accent4>
          <a:srgbClr val="DADADA"/>
        </a:accent4>
        <a:accent5>
          <a:srgbClr val="BEC0C4"/>
        </a:accent5>
        <a:accent6>
          <a:srgbClr val="2D8A5C"/>
        </a:accent6>
        <a:hlink>
          <a:srgbClr val="00FFFF"/>
        </a:hlink>
        <a:folHlink>
          <a:srgbClr val="74B6D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tream 5">
        <a:dk1>
          <a:srgbClr val="5C1F00"/>
        </a:dk1>
        <a:lt1>
          <a:srgbClr val="FFFFFF"/>
        </a:lt1>
        <a:dk2>
          <a:srgbClr val="8C0000"/>
        </a:dk2>
        <a:lt2>
          <a:srgbClr val="DFD293"/>
        </a:lt2>
        <a:accent1>
          <a:srgbClr val="FF6845"/>
        </a:accent1>
        <a:accent2>
          <a:srgbClr val="BE7960"/>
        </a:accent2>
        <a:accent3>
          <a:srgbClr val="C5AAAA"/>
        </a:accent3>
        <a:accent4>
          <a:srgbClr val="DADADA"/>
        </a:accent4>
        <a:accent5>
          <a:srgbClr val="FFB9B0"/>
        </a:accent5>
        <a:accent6>
          <a:srgbClr val="AC6D56"/>
        </a:accent6>
        <a:hlink>
          <a:srgbClr val="FFFFCC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tream 6">
        <a:dk1>
          <a:srgbClr val="5E4444"/>
        </a:dk1>
        <a:lt1>
          <a:srgbClr val="F7F3F3"/>
        </a:lt1>
        <a:dk2>
          <a:srgbClr val="8A6362"/>
        </a:dk2>
        <a:lt2>
          <a:srgbClr val="D8C1BA"/>
        </a:lt2>
        <a:accent1>
          <a:srgbClr val="CC6600"/>
        </a:accent1>
        <a:accent2>
          <a:srgbClr val="C16059"/>
        </a:accent2>
        <a:accent3>
          <a:srgbClr val="C4B7B7"/>
        </a:accent3>
        <a:accent4>
          <a:srgbClr val="D3D0D0"/>
        </a:accent4>
        <a:accent5>
          <a:srgbClr val="E2B8AA"/>
        </a:accent5>
        <a:accent6>
          <a:srgbClr val="AF5650"/>
        </a:accent6>
        <a:hlink>
          <a:srgbClr val="FFCC00"/>
        </a:hlink>
        <a:folHlink>
          <a:srgbClr val="CBB557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tream 7">
        <a:dk1>
          <a:srgbClr val="7F6737"/>
        </a:dk1>
        <a:lt1>
          <a:srgbClr val="FFFFFF"/>
        </a:lt1>
        <a:dk2>
          <a:srgbClr val="BFA673"/>
        </a:dk2>
        <a:lt2>
          <a:srgbClr val="E6E3AA"/>
        </a:lt2>
        <a:accent1>
          <a:srgbClr val="FFCC00"/>
        </a:accent1>
        <a:accent2>
          <a:srgbClr val="808000"/>
        </a:accent2>
        <a:accent3>
          <a:srgbClr val="DCD0BC"/>
        </a:accent3>
        <a:accent4>
          <a:srgbClr val="DADADA"/>
        </a:accent4>
        <a:accent5>
          <a:srgbClr val="FFE2AA"/>
        </a:accent5>
        <a:accent6>
          <a:srgbClr val="737300"/>
        </a:accent6>
        <a:hlink>
          <a:srgbClr val="784700"/>
        </a:hlink>
        <a:folHlink>
          <a:srgbClr val="9A72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tream 8">
        <a:dk1>
          <a:srgbClr val="4B2500"/>
        </a:dk1>
        <a:lt1>
          <a:srgbClr val="F9F0D3"/>
        </a:lt1>
        <a:dk2>
          <a:srgbClr val="A69564"/>
        </a:dk2>
        <a:lt2>
          <a:srgbClr val="EFDEAF"/>
        </a:lt2>
        <a:accent1>
          <a:srgbClr val="FFFFE3"/>
        </a:accent1>
        <a:accent2>
          <a:srgbClr val="BFBFA7"/>
        </a:accent2>
        <a:accent3>
          <a:srgbClr val="FBF6E6"/>
        </a:accent3>
        <a:accent4>
          <a:srgbClr val="3F1E00"/>
        </a:accent4>
        <a:accent5>
          <a:srgbClr val="FFFFEF"/>
        </a:accent5>
        <a:accent6>
          <a:srgbClr val="ADAD97"/>
        </a:accent6>
        <a:hlink>
          <a:srgbClr val="7B6D47"/>
        </a:hlink>
        <a:folHlink>
          <a:srgbClr val="A99D2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Stream 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CECFF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E2F4FF"/>
        </a:accent5>
        <a:accent6>
          <a:srgbClr val="2D2D8A"/>
        </a:accent6>
        <a:hlink>
          <a:srgbClr val="6600FF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 overriden">
  <a:themeElements>
    <a:clrScheme name="">
      <a:dk1>
        <a:srgbClr val="FFFFFF"/>
      </a:dk1>
      <a:lt1>
        <a:srgbClr val="000000"/>
      </a:lt1>
      <a:dk2>
        <a:srgbClr val="808080"/>
      </a:dk2>
      <a:lt2>
        <a:srgbClr val="000000"/>
      </a:lt2>
      <a:accent1>
        <a:srgbClr val="BBE0E3"/>
      </a:accent1>
      <a:accent2>
        <a:srgbClr val="333399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9999"/>
      </a:hlink>
      <a:folHlink>
        <a:srgbClr val="99CC00"/>
      </a:folHlink>
    </a:clrScheme>
    <a:fontScheme name="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prstClr val="black">
                <a:alpha val="38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raClrSchemeLst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969696"/>
        </a:dk2>
        <a:lt2>
          <a:srgbClr val="000000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DEF6F1"/>
        </a:dk1>
        <a:lt1>
          <a:srgbClr val="000000"/>
        </a:lt1>
        <a:dk2>
          <a:srgbClr val="969696"/>
        </a:dk2>
        <a:lt2>
          <a:srgbClr val="000000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D9"/>
        </a:dk1>
        <a:lt1>
          <a:srgbClr val="000000"/>
        </a:lt1>
        <a:dk2>
          <a:srgbClr val="777777"/>
        </a:dk2>
        <a:lt2>
          <a:srgbClr val="000000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8080"/>
        </a:dk1>
        <a:lt1>
          <a:srgbClr val="FFFFFF"/>
        </a:lt1>
        <a:dk2>
          <a:srgbClr val="005A58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0000"/>
        </a:dk1>
        <a:lt1>
          <a:srgbClr val="FFFFFF"/>
        </a:lt1>
        <a:dk2>
          <a:srgbClr val="5C1F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99"/>
        </a:dk1>
        <a:lt1>
          <a:srgbClr val="FFFFFF"/>
        </a:lt1>
        <a:dk2>
          <a:srgbClr val="003366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666699"/>
        </a:dk1>
        <a:lt1>
          <a:srgbClr val="FFFFFF"/>
        </a:lt1>
        <a:dk2>
          <a:srgbClr val="3E3E5C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523E26"/>
        </a:dk1>
        <a:lt1>
          <a:srgbClr val="FFFFFF"/>
        </a:lt1>
        <a:dk2>
          <a:srgbClr val="2D2015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126</Paragraphs>
  <Slides>22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34">
      <vt:lpstr>Arial</vt:lpstr>
      <vt:lpstr>Calibri</vt:lpstr>
      <vt:lpstr>Garamond</vt:lpstr>
      <vt:lpstr>宋体</vt:lpstr>
      <vt:lpstr>Wingdings</vt:lpstr>
      <vt:lpstr>Bahnschrift SemiBold Condensed</vt:lpstr>
      <vt:lpstr>Times New Roman</vt:lpstr>
      <vt:lpstr>楷体_GB2312</vt:lpstr>
      <vt:lpstr>黑体</vt:lpstr>
      <vt:lpstr>Verdana</vt:lpstr>
      <vt:lpstr>隶书</vt:lpstr>
      <vt:lpstr>Office Theme</vt:lpstr>
      <vt:lpstr>PowerPoint Presentation</vt:lpstr>
      <vt:lpstr>PowerPoint Presentation</vt:lpstr>
      <vt:lpstr>PowerPoint Presentation</vt:lpstr>
      <vt:lpstr>PowerPoint Presentation</vt:lpstr>
      <vt:lpstr>观宏观现象 探微观本质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2024-09-07T11:23:14.300</cp:lastPrinted>
  <dcterms:created xsi:type="dcterms:W3CDTF">2024-09-07T03:23:14Z</dcterms:created>
  <dcterms:modified xsi:type="dcterms:W3CDTF">2024-09-07T03:23:16Z</dcterms:modified>
</cp:coreProperties>
</file>