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ECC88B3-74A8-46A3-AC50-127CD2540DF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0A867-F79E-436C-A1C3-8B9259648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1F553-094C-498E-9FA4-A7316595E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37192-5757-4A8F-929A-66B063650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61A952-DD9D-4498-9C3C-06FF97203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7C091C-6350-4B96-A5B4-994A7BECD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D141B5-4795-4684-A0A4-629A5C61F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DFD999-7A8F-4F49-87DF-3EDA658B1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661C28-7A9F-41B1-94B3-744C98847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1705FB-647C-4412-B36F-DB19EF672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CE6DB-804C-46D0-AB06-70FEBCAA7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25A17-B810-4FF2-A1AF-39B9E19B3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91E8EF2-975F-44A8-A029-FB1A08B33D6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92A8CD1-3A83-41A2-96B8-1F364A28CC6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47057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教育创变人工智能技术在教学培训中的应用前沿探讨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人工智能技术在课堂教学中的应用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人工智能技术在在线培训中的应用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人工智能技术在职业教育中的应用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人工智能技术在教师培训中的应用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人工智能是指模拟、延伸人类智力的科学，近年来得到了快速发展。人工智能技术包括机器学习、深度学习、自然语言处理等。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教育领域人工智能技术应用现状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根据学生特点提供个性化学习方案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技术进行学习效果评估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为教师提供更好的教学资源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智能辅助教学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根据学生反馈调整教学内容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自适应学习系统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本研究的目的和意义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本研究旨在探讨人工智能技术在教学培训中的应用前沿，为教育创新提供思路和支持。通过对现有技术进行研究，探讨其在教学领域的价值和应用前景。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分析实际案例中的应用情况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探讨案例的优缺点与启示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理论探讨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从理论层面分析人工智能技术的应用场景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探讨不同理论模型对教学方式的影响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实践验证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通过实际教学环境验证人工智能技术的效果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总结实践中的经验和教训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研究方法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文献综述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归纳总结现有研究成果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分析相关文献中的观点和结论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未来展望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个性化推荐学习资源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智能教育助手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自动批改学生作业，提供反馈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智能作业批改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根据学生情况调整课程内容和难度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智能课程设计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VR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技术构建更丰富的学习环境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虚拟现实教学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未来挑战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如何保护学生的个人信息安全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隐私保护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如何让更多学校和教师接受并应用</a:t>
            </a: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AI</a:t>
            </a: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技术普及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确保数据来源的信任度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数据可信性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人工智能技术在课堂教学中的应用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个性化课程推荐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根据学习习惯定制课程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促进学生成长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实时学习状态监测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即时调整教学策略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提高学习成绩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个性化考试评估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根据学生掌握情况调整题目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提高学生学习兴趣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个性化学习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根据学生情况设计教学内容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利用学生的学习兴趣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提高学习效率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智能辅助教学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人工智能技术能够帮助教师更好地了解学生的学习进展，为教学提供智能化的辅助工具。通过数据分析和预测算法，教师可以针对学生需求进行个性化指导，提高教学效率。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虚拟教师助手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与学生进行即时互动，解决问题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实时互动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分享教学资源，提供更多学习资料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教学资源分享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监控学生学习过程，提供反馈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学习过程监控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布置作业并自动批改，减轻教师负担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作业布置与批改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实例分析：智能家教机器人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家教机器人是人工智能技术在课堂教学中的具体应用，它能够根据学生的学习情况和需求，提供个性化的学习方案。通过与学生互动，解答问题，进行知识传授，智能家教机器人在教学过程中发挥着重要作用，为教育领域带来新的可能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拓展阅读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利用人工智能技术搭建教育平台，提供个性化学习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智能教育平台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利用虚拟现实技术打造的实验室，进行实时实验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虚拟实验室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帮助学生学习，提供作业辅助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智能教辅工具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根据学生学习情况提供个性化指导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AI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导师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人工智能技术在在线培训中的应用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自适应学习系统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自适应学习系统是指利用人工智能技术，根据学员的学习情况实时调整学习内容和进度，个性化指导学习路径，提高学习效果和效率。通过系统分析学员的学习行为和反馈，给予针对性的指导和建议，让学员能够更有效地掌握知识，达到个性化学习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互动式学习平台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学员之间可以实时交流和互动，共同探讨问题和解决方案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实时互动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学员可以共同合作完成任务，提升团队合作能力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合作学习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系统根据学员的学习情况个性化推荐学习资源和内容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学员可以立即获得学习成果和表现的反馈，及时调整学习策略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互动性强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学员可以与虚拟环境互动，增加参与感和兴趣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实践机会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提供学员实践操作的机会，加深理解和记忆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资源共享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虚拟现实技术可以让学员分享资源和经验，促进共同学习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虚拟现实技术在培训中的应用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沉浸式体验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学员可以沉浸在虚拟现实环境中，体验真实的培训场景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实例分析：智能辅助培训系统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系统根据学员的学习进度和需求智能推送学习内容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智能导学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系统提供学员间的互动平台，促进交流和学习氛围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互动交流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系统可以对学员的学习情况进行评估和分析，帮助优化学习路径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https://d.book118.com/858047057011006050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135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教育创变人工智能技术在教学培训中的应用前沿探讨</vt:lpstr>
      <vt:lpstr>目录</vt:lpstr>
      <vt:lpstr>第一章 简介</vt:lpstr>
      <vt:lpstr>人工智能技术概述</vt:lpstr>
      <vt:lpstr>教育领域人工智能技术应用现状</vt:lpstr>
      <vt:lpstr> </vt:lpstr>
      <vt:lpstr>研究方法</vt:lpstr>
      <vt:lpstr>未来展望</vt:lpstr>
      <vt:lpstr>未来挑战</vt:lpstr>
      <vt:lpstr>第2章 人工智能技术在课堂教学中的应用</vt:lpstr>
      <vt:lpstr>个性化学习</vt:lpstr>
      <vt:lpstr> </vt:lpstr>
      <vt:lpstr>虚拟教师助手</vt:lpstr>
      <vt:lpstr> </vt:lpstr>
      <vt:lpstr>拓展阅读</vt:lpstr>
      <vt:lpstr>第3章 人工智能技术在在线培训中的应用</vt:lpstr>
      <vt:lpstr> </vt:lpstr>
      <vt:lpstr>互动式学习平台</vt:lpstr>
      <vt:lpstr>虚拟现实技术在培训中的应用</vt:lpstr>
      <vt:lpstr>实例分析：智能辅助培训系统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2024-09-29T15:10:51.138</cp:lastPrinted>
  <dcterms:created xsi:type="dcterms:W3CDTF">2024-09-29T07:10:51Z</dcterms:created>
  <dcterms:modified xsi:type="dcterms:W3CDTF">2024-09-29T07:10:53Z</dcterms:modified>
</cp:coreProperties>
</file>