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BC972C-E34D-46B1-90DC-43469EBF4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FB798-B2E6-48BD-9FD5-4410D045F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EC5CD4-1FA0-4A4E-95CA-D760444B8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B7B72E-260F-4954-94E5-ABD3CA1FA8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EFAD57-81C0-4C39-8C89-0A770C9E2A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659922-07F1-42F2-9EFA-2C91BDAA3F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C77908-E804-4573-B423-63F705695B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7F21F-8818-4C51-B1B5-F7D30D5BAD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0D8CF5-6781-4E2F-BAB4-ED06B88C67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4C91D-8ACF-4891-935F-3D209150E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17585-0441-430D-B4EA-FCEA51E99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4711405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即洛伦兹坐标变换式课件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洛伦兹坐标变换式简介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洛伦兹坐标变换式的推导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洛伦兹坐标变换式的应用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洛伦兹坐标变换式的扩展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洛伦兹坐标变换式的理解与思考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洛伦兹坐标变换式简介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83" b="2768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洛伦兹变换的定义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洛伦兹变换是狭义相对论中的基本概念，它描述了在不同惯性参考系下，物理量之间的变换关系。</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在洛伦兹变换中，时间和空间坐标通过一系列复杂的数学公式进行变换，以保持物理定律在所有惯性参考系中形式一致。</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洛伦兹变换具有线性性质，即变换后的物理量是原物理量与变换矩阵的线性组合。</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洛伦兹变换不改变光速在真空中传播的速度，这是狭义相对论的基本假设之一。</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洛伦兹变换具有因果性，即变换后的时间坐标不会早于原时间坐标，保证了因果关系的相对性。</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08" r="16708"/>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洛伦兹变换的性质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洛伦兹变换是狭义相对论中推导各种重要结论的基础，如质能关系公式等。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洛伦兹变换是狭义相对论中描述不同惯性参考系之间物理量变换的基本工具。</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通过洛伦兹变换，狭义相对论成功地解释了诸如时间膨胀、长度收缩等相对论效应，并建立了新的时空观念。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洛伦兹变换与狭义相对论的关系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洛伦兹坐标变换式的推导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洛伦兹坐标变换式是狭义相对论中的重要公式，用于描述不同惯性参考系之间的坐标转换。</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推导过程基于光速不变原理和狭义相对性原理，通过数学变换得到。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推导过程概述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初始坐标系的选择对于推导洛伦兹变换式至关重要，通常选择其中一个惯性参考系作为初始坐标系。</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在初始坐标系中，光速被定义为常数，且不同地点的时间是同步的。</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初始坐标系的选择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洛伦兹变换公式的推导</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通过数学变换，将一个惯性参考系中的坐标转换为另一个惯性参考系中的坐标，得到洛伦兹变换公式。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公式包括时间变换和空间变换两部分，体现了时间和空间在不同参考系之间的相对性。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https://d.book118.com/858047114053006024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2024-08-31T12:07:32.031</cp:lastPrinted>
  <dcterms:created xsi:type="dcterms:W3CDTF">2024-08-31T04:07:32Z</dcterms:created>
  <dcterms:modified xsi:type="dcterms:W3CDTF">2024-08-31T04:07:34Z</dcterms:modified>
</cp:coreProperties>
</file>