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47EBB-0722-4870-A79B-88E34AF1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E8675-A4DE-4D88-A7A2-00DCEFC3C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8E86A-A167-43AA-8A4C-A4B113C3D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E93BA-468A-4DC5-956F-95DCBC052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93D19-0281-40A4-B24E-6B04A1A8D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C17846-4BCB-451B-A4A5-EE21D22BB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C59AA2-AA55-4979-BA3B-11D5C414A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F729A-FF9F-401C-BA8A-15E6CDEC2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346C8-4E5B-4F87-85DB-6488DD59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1D0A5-CF35-4B30-8A11-EEF0C2A31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187FE-13E2-4D0E-973F-DC915C466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0070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 脑出血教学查房PPT课件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脑出血疾病概述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康复科在脑出血治疗中的作用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脑出血康复案例分享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脑出血患者日常护理与预防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脑出血相关问题答疑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脑出血疾病概述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22" b="2352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根据出血部位可分为基底节区出血、脑叶出血、脑干出血和脑室出血等。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脑出血是指非外伤性脑实质内出血，占全部脑卒中的20%-30%。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2034" r="12034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高血压、动脉粥样硬化、脑血管畸形、颅内肿瘤等是常见病因。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脑出血后，血肿压迫周围脑组织，导致颅内压升高，引发脑疝、脑水肿等严重并发症。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125" b="3412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头痛、呕吐、意识障碍、偏瘫、失语等。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通过头颅CT或MRI检查可确诊。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需与脑梗塞、颅内肿瘤等疾病相鉴别。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康复科在脑出血治疗中的作用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康复科是专门负责康复治疗的科室，主要针对神经系统疾病和骨骼肌肉系统疾病进行康复治疗。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康复科医生是经过专业培训的医学专家，具有丰富的康复治疗经验和技能。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康复科的治疗手段包括物理疗法、作业疗法、言语疗法、心理疗法等，旨在帮助患者恢复功能、提高生活质量。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物理疗法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通过物理因子如电、光、热等刺激，改善局部血液循环和代谢，缓解疼痛和不适感。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作业疗法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通过有针对性的作业活动，训练患者的手指、手腕和手臂功能，提高日常生活活动能力。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言语疗法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针对脑出血后言语障碍的患者，通过语音、语速、语调等训练，恢复其语言表达能力。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针对脑出血后出现的焦虑、抑郁等心理问题，进行心理疏导和支持，帮助患者调整心态，积极面对康复治疗。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康复科治疗手段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康复科的治疗效果取决于患者的病情和治疗时机，一般来说，大多数患者在接受康复治疗后会有明显的改善。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通过康复治疗，患者可以恢复一定的功能，提高生活自理能力，重返家庭和社会。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863" b="7863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康复科的治疗效果也得到了大量临床研究的证实，证明其在脑出血治疗中具有重要作用。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康复科治疗效果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脑出血康复案例分享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https://d.book118.com/858050070140006024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2024-09-01T08:05:50.719</cp:lastPrinted>
  <dcterms:created xsi:type="dcterms:W3CDTF">2024-09-01T00:05:50Z</dcterms:created>
  <dcterms:modified xsi:type="dcterms:W3CDTF">2024-09-01T00:05:52Z</dcterms:modified>
</cp:coreProperties>
</file>