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1728D-DE0A-4E15-AD2B-88EB5BE4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E9BED-FB94-4520-B6F5-1123BA18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4A28D-774C-4FC7-AC60-FBDB4685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CBD52-45A4-4BE0-A4E6-04923AF4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3C8C3B-A2C2-4A90-AD65-6F1A8A78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A0A64-6EF4-42C8-92F7-EE219990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C977F-B092-4A57-9CA5-A7703D417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79A6E-15C2-4FC4-8DA2-D7FE96B9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42D15-7A58-47A6-BC43-51513128A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EF229-8CC3-47B4-83FB-ADD3252F1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1FF01-3D73-4F87-A406-BE966BD29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0072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开学心理健康讲座总结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提升心理健康的策略和方法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讲座反馈和总结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提高大学生对心理健康的重视，帮助他们建立积极心态、应对学业和生活中的挑战。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随着社会压力的增大，大学生心理健康问题日益突出，学校希望通过讲座加强心理健康教育。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认识心理健康的重要性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如何应对学业压力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如何调整心态，积极面对挑战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3" r="18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心理健康是指个体内部心理过程和外部行为在逻辑上的一致性，以及与周围环境之间的适应性。它涉及到个体情感、认知、动机、情绪和社会适应等多个方面。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心理健康强调个体内部心理平衡、自我认知和自我调节能力，以及与他人建立良好关系的能力。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心理健康问题可能导致个体出现焦虑、抑郁、压力等负面情绪，影响工作、学习和人际关系，降低生活质量。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心理健康对个体生活质量有着重要影响，良好的心理健康有助于提高个体的幸福感、满足感和生活满意度。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心理健康问题在人群中普遍存在，无论是儿童、青少年还是成年人，都可能面临各种心理压力和挑战。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常见的心理健康问题包括焦虑症、抑郁症、强迫症、创伤后应激障碍等，这些问题对个体的生活和健康造成严重影响。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6" r="168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0" r="29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大学生心理压力来源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繁重的课业、考试和学术研究给大学生带来巨大的心理压力。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与同学、老师和家人的关系问题，如沟通障碍、社交焦虑等。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对个人成就、未来发展的高期望导致的心理压力。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如失恋、家庭变故等生活事件对大学生的心理造成冲击。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自我期望压力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生活事件压力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https://d.book118.com/858050072114006041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2024-09-20T15:13:57.353</cp:lastPrinted>
  <dcterms:created xsi:type="dcterms:W3CDTF">2024-09-20T07:13:57Z</dcterms:created>
  <dcterms:modified xsi:type="dcterms:W3CDTF">2024-09-20T07:13:59Z</dcterms:modified>
</cp:coreProperties>
</file>