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24384000" cy="13716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Rectangle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/>
          </p:cNvSpPr>
          <p:nvPr>
            <p:ph type="body" sz="quarter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x-none" altLang="x-none" noProof="0">
                <a:sym typeface="Helvetica Neue" panose="02000503000000020004" pitchFamily="2" charset="0"/>
              </a:rPr>
              <a:t>Click to edit Master text styles</a:t>
            </a:r>
          </a:p>
          <a:p>
            <a:pPr lvl="1"/>
            <a:r>
              <a:rPr lang="x-none" altLang="x-none" noProof="0">
                <a:sym typeface="Helvetica Neue" panose="02000503000000020004" pitchFamily="2" charset="0"/>
              </a:rPr>
              <a:t>Second level</a:t>
            </a:r>
          </a:p>
          <a:p>
            <a:pPr lvl="2"/>
            <a:r>
              <a:rPr lang="x-none" altLang="x-none" noProof="0">
                <a:sym typeface="Helvetica Neue" panose="02000503000000020004" pitchFamily="2" charset="0"/>
              </a:rPr>
              <a:t>Third level</a:t>
            </a:r>
          </a:p>
          <a:p>
            <a:pPr lvl="3"/>
            <a:r>
              <a:rPr lang="x-none" altLang="x-none" noProof="0">
                <a:sym typeface="Helvetica Neue" panose="02000503000000020004" pitchFamily="2" charset="0"/>
              </a:rPr>
              <a:t>Fourth level</a:t>
            </a:r>
          </a:p>
          <a:p>
            <a:pPr lvl="4"/>
            <a:r>
              <a:rPr lang="x-none" altLang="x-none" noProof="0">
                <a:sym typeface="Helvetica Neue" panose="02000503000000020004" pitchFamily="2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1pPr>
    <a:lvl2pPr indent="2286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2pPr>
    <a:lvl3pPr indent="4572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3pPr>
    <a:lvl4pPr indent="6858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4pPr>
    <a:lvl5pPr indent="914400" algn="l" defTabSz="457200" rtl="0" eaLnBrk="0" fontAlgn="base" hangingPunct="0">
      <a:lnSpc>
        <a:spcPct val="117000"/>
      </a:lnSpc>
      <a:spcBef>
        <a:spcPct val="0"/>
      </a:spcBef>
      <a:spcAft>
        <a:spcPct val="0"/>
      </a:spcAft>
      <a:defRPr sz="2200" kern="1200">
        <a:solidFill>
          <a:srgbClr val="000000"/>
        </a:solidFill>
        <a:latin typeface="Helvetica Neue" panose="02000503000000020004" pitchFamily="2" charset="0"/>
        <a:ea typeface="Helvetica Neue" panose="02000503000000020004" pitchFamily="2" charset="0"/>
        <a:cs typeface="Helvetica Neue" panose="02000503000000020004" pitchFamily="2" charset="0"/>
        <a:sym typeface="Helvetica Neue" panose="02000503000000020004" pitchFamily="2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76BE4-FE54-4E7E-BAB1-1DAE7BAEC21C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ECEB-8383-479D-85F8-49045D921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A6705-53F8-482A-8091-3B1433F0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19D20-43DB-4DFF-8558-1FB43E13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66DE4-AE31-443A-AEDE-604061AB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C8B2A-D980-4E66-9F91-EE2E7DECF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2AE780-DF41-4FB0-8C94-D70CDE0E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AE19F-006A-43FF-B147-57B2E41C8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30BF6-629D-4CC6-9251-49D9F75F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FA9F3-1929-4017-86B6-A786FA292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5489A-11E0-427A-B95A-B4AF827C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6A226-D777-4BF8-B172-68EA8589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0" y="2244725"/>
            <a:ext cx="18288000" cy="47752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0" y="7204075"/>
            <a:ext cx="18288000" cy="3311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F9AEF3A7-0E53-004D-BA1C-AEEFBF9C8FCF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8614CC32-CCD1-D242-9018-06797537C549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3700" y="3419475"/>
            <a:ext cx="21031200" cy="5705475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63700" y="9178925"/>
            <a:ext cx="21031200" cy="30003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00AAC074-5BD2-DA4C-8D63-FB2C7B922241}" type="slidenum">
              <a:rPr lang="ru-RU" altLang="ru-RU"/>
              <a:t>‹#›</a:t>
            </a:fld>
            <a:endParaRPr lang="ru-RU" altLang="ru-RU"/>
          </a:p>
        </p:txBody>
      </p:sp>
      <p:sp>
        <p:nvSpPr>
          <p:cNvPr id="5" name="矩形 4"/>
          <p:cNvSpPr/>
          <p:nvPr userDrawn="1"/>
        </p:nvSpPr>
        <p:spPr bwMode="auto">
          <a:xfrm>
            <a:off x="0" y="0"/>
            <a:ext cx="24384000" cy="13716000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bg1"/>
            </a:solidFill>
            <a:prstDash val="solid"/>
            <a:miter lim="4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ctr" anchorCtr="0" compatLnSpc="1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marL="0" marR="0" indent="0" algn="ctr" defTabSz="8255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000" b="1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Neue" panose="02000503000000020004" pitchFamily="2" charset="0"/>
              <a:ea typeface="Helvetica Neue" panose="02000503000000020004" pitchFamily="2" charset="0"/>
              <a:cs typeface="Helvetica Neue" panose="02000503000000020004" pitchFamily="2" charset="0"/>
              <a:sym typeface="Helvetica Neue" panose="020005030000000200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89100" y="3149600"/>
            <a:ext cx="10426700" cy="9296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268200" y="3149600"/>
            <a:ext cx="10426700" cy="9296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91043129-C7AD-B24C-A0B9-82BD3EB3E120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5" y="730250"/>
            <a:ext cx="21031200" cy="2651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9575" y="3362325"/>
            <a:ext cx="10315575" cy="16478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79575" y="5010150"/>
            <a:ext cx="10315575" cy="73691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344400" y="3362325"/>
            <a:ext cx="10366375" cy="16478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344400" y="5010150"/>
            <a:ext cx="10366375" cy="73691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F6C105D5-4028-9C46-BB5E-EE3037A1EDB6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1D82E12E-E8FF-1A45-9900-7EF62593E6FB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3"/>
          <p:cNvSpPr>
            <a:spLocks noGrp="1"/>
          </p:cNvSpPr>
          <p:nvPr>
            <p:ph type="sldNum" sz="quarter" idx="10"/>
          </p:nvPr>
        </p:nvSpPr>
        <p:spPr>
          <a:xfrm>
            <a:off x="11958638" y="13081000"/>
            <a:ext cx="452437" cy="460375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fld id="{46C54448-ED05-E24C-B5D5-B54034DCC9F7}" type="slidenum">
              <a:rPr lang="ru-RU" altLang="ru-RU"/>
              <a:t>‹#›</a:t>
            </a:fld>
            <a:endParaRPr lang="ru-RU" altLang="ru-RU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defTabSz="1828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fld id="{8188B4EC-7CCE-4981-BEAD-3D2B29EC2B99}" type="datetimeFigureOut">
              <a:rPr lang="zh-CN" altLang="en-US" sz="3600" b="0" smtClean="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rPr>
              <a:t>2023/10/29</a:t>
            </a:fld>
            <a:endParaRPr lang="zh-CN" altLang="en-US" sz="3600" b="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</p:spPr>
        <p:txBody>
          <a:bodyPr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l" defTabSz="1828800" fontAlgn="auto" hangingPunct="1">
              <a:spcBef>
                <a:spcPct val="0"/>
              </a:spcBef>
              <a:spcAft>
                <a:spcPct val="0"/>
              </a:spcAft>
              <a:defRPr/>
            </a:pPr>
            <a:fld id="{15CA7E42-5C45-401B-9CF6-FFDBF3682BD8}" type="slidenum">
              <a:rPr lang="zh-CN" altLang="en-US" sz="3600" smtClean="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z="3600">
              <a:solidFill>
                <a:prstClr val="black">
                  <a:tint val="75000"/>
                </a:prstClr>
              </a:solidFill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4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0" y="-7620"/>
            <a:ext cx="24384000" cy="816948"/>
            <a:chOff x="0" y="-7620"/>
            <a:chExt cx="12205335" cy="522605"/>
          </a:xfrm>
        </p:grpSpPr>
        <p:sp>
          <p:nvSpPr>
            <p:cNvPr id="5" name="矩形 4"/>
            <p:cNvSpPr/>
            <p:nvPr userDrawn="1"/>
          </p:nvSpPr>
          <p:spPr>
            <a:xfrm>
              <a:off x="0" y="-7620"/>
              <a:ext cx="12205335" cy="52260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zh-CN" altLang="en-US" sz="4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任意多边形 2"/>
            <p:cNvSpPr/>
            <p:nvPr userDrawn="1"/>
          </p:nvSpPr>
          <p:spPr>
            <a:xfrm>
              <a:off x="0" y="-7620"/>
              <a:ext cx="3959860" cy="522605"/>
            </a:xfrm>
            <a:custGeom>
              <a:gdLst>
                <a:gd name="connsiteX0" fmla="*/ 0 w 6703"/>
                <a:gd name="connsiteY0" fmla="*/ 0 h 823"/>
                <a:gd name="connsiteX1" fmla="*/ 6703 w 6703"/>
                <a:gd name="connsiteY1" fmla="*/ 0 h 823"/>
                <a:gd name="connsiteX2" fmla="*/ 6035 w 6703"/>
                <a:gd name="connsiteY2" fmla="*/ 805 h 823"/>
                <a:gd name="connsiteX3" fmla="*/ 0 w 6703"/>
                <a:gd name="connsiteY3" fmla="*/ 823 h 823"/>
                <a:gd name="connsiteX4" fmla="*/ 0 w 6703"/>
                <a:gd name="connsiteY4" fmla="*/ 0 h 8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03" h="823">
                  <a:moveTo>
                    <a:pt x="0" y="0"/>
                  </a:moveTo>
                  <a:lnTo>
                    <a:pt x="6703" y="0"/>
                  </a:lnTo>
                  <a:lnTo>
                    <a:pt x="6035" y="805"/>
                  </a:lnTo>
                  <a:lnTo>
                    <a:pt x="0" y="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BB3E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zh-CN" altLang="en-US" sz="4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任意多边形 3"/>
            <p:cNvSpPr/>
            <p:nvPr userDrawn="1"/>
          </p:nvSpPr>
          <p:spPr>
            <a:xfrm>
              <a:off x="0" y="-7620"/>
              <a:ext cx="3521710" cy="522605"/>
            </a:xfrm>
            <a:custGeom>
              <a:gdLst>
                <a:gd name="connsiteX0" fmla="*/ 0 w 6703"/>
                <a:gd name="connsiteY0" fmla="*/ 0 h 823"/>
                <a:gd name="connsiteX1" fmla="*/ 6703 w 6703"/>
                <a:gd name="connsiteY1" fmla="*/ 0 h 823"/>
                <a:gd name="connsiteX2" fmla="*/ 6035 w 6703"/>
                <a:gd name="connsiteY2" fmla="*/ 805 h 823"/>
                <a:gd name="connsiteX3" fmla="*/ 0 w 6703"/>
                <a:gd name="connsiteY3" fmla="*/ 823 h 823"/>
                <a:gd name="connsiteX4" fmla="*/ 0 w 6703"/>
                <a:gd name="connsiteY4" fmla="*/ 0 h 8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03" h="823">
                  <a:moveTo>
                    <a:pt x="0" y="0"/>
                  </a:moveTo>
                  <a:lnTo>
                    <a:pt x="6703" y="0"/>
                  </a:lnTo>
                  <a:lnTo>
                    <a:pt x="6035" y="805"/>
                  </a:lnTo>
                  <a:lnTo>
                    <a:pt x="0" y="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895D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zh-CN" altLang="en-US" sz="4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" name="TextBox 1"/>
          <p:cNvSpPr txBox="1"/>
          <p:nvPr userDrawn="1"/>
        </p:nvSpPr>
        <p:spPr>
          <a:xfrm>
            <a:off x="1" y="77688"/>
            <a:ext cx="7035724" cy="646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企业组织架构图</a:t>
            </a:r>
            <a:endParaRPr lang="zh-CN" altLang="en-US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825500" rtl="0" eaLnBrk="0" fontAlgn="base" hangingPunct="0">
        <a:spcBef>
          <a:spcPct val="0"/>
        </a:spcBef>
        <a:spcAft>
          <a:spcPct val="0"/>
        </a:spcAft>
        <a:defRPr sz="11200" kern="1200">
          <a:solidFill>
            <a:srgbClr val="000000"/>
          </a:solidFill>
          <a:latin typeface="+mj-lt"/>
          <a:ea typeface="+mj-ea"/>
          <a:cs typeface="+mj-cs"/>
          <a:sym typeface="Helvetica Neue Medium" panose="02000503000000020004" pitchFamily="2" charset="0"/>
        </a:defRPr>
      </a:lvl1pPr>
      <a:lvl2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2pPr>
      <a:lvl3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3pPr>
      <a:lvl4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4pPr>
      <a:lvl5pPr algn="ctr" defTabSz="825500" rtl="0" eaLnBrk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5pPr>
      <a:lvl6pPr marL="4572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6pPr>
      <a:lvl7pPr marL="9144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7pPr>
      <a:lvl8pPr marL="13716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8pPr>
      <a:lvl9pPr marL="1828800" algn="ctr" defTabSz="825500" rtl="0" fontAlgn="base" hangingPunct="0">
        <a:spcBef>
          <a:spcPct val="0"/>
        </a:spcBef>
        <a:spcAft>
          <a:spcPct val="0"/>
        </a:spcAft>
        <a:defRPr sz="11200">
          <a:solidFill>
            <a:srgbClr val="000000"/>
          </a:solidFill>
          <a:latin typeface="Helvetica Neue Medium" panose="02000503000000020004" pitchFamily="2" charset="0"/>
          <a:ea typeface="Helvetica Neue Medium" panose="02000503000000020004" pitchFamily="2" charset="0"/>
          <a:cs typeface="Helvetica Neue Medium" panose="02000503000000020004" pitchFamily="2" charset="0"/>
          <a:sym typeface="Helvetica Neue Medium" panose="02000503000000020004" pitchFamily="2" charset="0"/>
        </a:defRPr>
      </a:lvl9pPr>
    </p:titleStyle>
    <p:bodyStyle>
      <a:lvl1pPr marL="635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1pPr>
      <a:lvl2pPr marL="1270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2pPr>
      <a:lvl3pPr marL="1905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3pPr>
      <a:lvl4pPr marL="2540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4pPr>
      <a:lvl5pPr marL="3175000" indent="-635000" algn="l" defTabSz="825500" rtl="0" eaLnBrk="0" fontAlgn="base" hangingPunct="0">
        <a:spcBef>
          <a:spcPts val="5900"/>
        </a:spcBef>
        <a:spcAft>
          <a:spcPct val="0"/>
        </a:spcAft>
        <a:buSzPct val="125000"/>
        <a:buChar char="•"/>
        <a:defRPr sz="5200" kern="1200">
          <a:solidFill>
            <a:srgbClr val="000000"/>
          </a:solidFill>
          <a:latin typeface="+mn-lt"/>
          <a:ea typeface="+mn-ea"/>
          <a:cs typeface="+mn-cs"/>
          <a:sym typeface="Helvetica Neue" panose="02000503000000020004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1016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ounded Rectangle 5"/>
          <p:cNvSpPr>
            <a:spLocks noChangeArrowheads="1"/>
          </p:cNvSpPr>
          <p:nvPr/>
        </p:nvSpPr>
        <p:spPr bwMode="auto">
          <a:xfrm rot="18904982">
            <a:off x="11197663" y="1817440"/>
            <a:ext cx="2095042" cy="2095042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7" name="Rounded Rectangle 6"/>
          <p:cNvSpPr>
            <a:spLocks noChangeArrowheads="1"/>
          </p:cNvSpPr>
          <p:nvPr/>
        </p:nvSpPr>
        <p:spPr bwMode="auto">
          <a:xfrm rot="18904982">
            <a:off x="4401415" y="5516060"/>
            <a:ext cx="1780505" cy="1780505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8" name="Rounded Rectangle 7"/>
          <p:cNvSpPr>
            <a:spLocks noChangeArrowheads="1"/>
          </p:cNvSpPr>
          <p:nvPr/>
        </p:nvSpPr>
        <p:spPr bwMode="auto">
          <a:xfrm rot="18904982">
            <a:off x="11354932" y="5516060"/>
            <a:ext cx="1780505" cy="1780505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9" name="Rounded Rectangle 8"/>
          <p:cNvSpPr>
            <a:spLocks noChangeArrowheads="1"/>
          </p:cNvSpPr>
          <p:nvPr/>
        </p:nvSpPr>
        <p:spPr bwMode="auto">
          <a:xfrm rot="18904982">
            <a:off x="18347765" y="5535718"/>
            <a:ext cx="1780505" cy="1780505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0" name="Rounded Rectangle 9"/>
          <p:cNvSpPr>
            <a:spLocks noChangeArrowheads="1"/>
          </p:cNvSpPr>
          <p:nvPr/>
        </p:nvSpPr>
        <p:spPr bwMode="auto">
          <a:xfrm rot="18904982">
            <a:off x="16277999" y="8911375"/>
            <a:ext cx="1409800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1" name="Rounded Rectangle 10"/>
          <p:cNvSpPr>
            <a:spLocks noChangeArrowheads="1"/>
          </p:cNvSpPr>
          <p:nvPr/>
        </p:nvSpPr>
        <p:spPr bwMode="auto">
          <a:xfrm rot="18904982">
            <a:off x="18533118" y="8911375"/>
            <a:ext cx="1409800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2" name="Rounded Rectangle 11"/>
          <p:cNvSpPr>
            <a:spLocks noChangeArrowheads="1"/>
          </p:cNvSpPr>
          <p:nvPr/>
        </p:nvSpPr>
        <p:spPr bwMode="auto">
          <a:xfrm rot="18904982">
            <a:off x="20788237" y="8911375"/>
            <a:ext cx="1406993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3" name="Rounded Rectangle 12"/>
          <p:cNvSpPr>
            <a:spLocks noChangeArrowheads="1"/>
          </p:cNvSpPr>
          <p:nvPr/>
        </p:nvSpPr>
        <p:spPr bwMode="auto">
          <a:xfrm rot="18904982">
            <a:off x="9287974" y="8911375"/>
            <a:ext cx="1406991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4" name="Rounded Rectangle 13"/>
          <p:cNvSpPr>
            <a:spLocks noChangeArrowheads="1"/>
          </p:cNvSpPr>
          <p:nvPr/>
        </p:nvSpPr>
        <p:spPr bwMode="auto">
          <a:xfrm rot="18904982">
            <a:off x="11540284" y="8911375"/>
            <a:ext cx="1409800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5" name="Rounded Rectangle 14"/>
          <p:cNvSpPr>
            <a:spLocks noChangeArrowheads="1"/>
          </p:cNvSpPr>
          <p:nvPr/>
        </p:nvSpPr>
        <p:spPr bwMode="auto">
          <a:xfrm rot="18904982">
            <a:off x="13795401" y="8911375"/>
            <a:ext cx="1406993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6" name="Rounded Rectangle 15"/>
          <p:cNvSpPr>
            <a:spLocks noChangeArrowheads="1"/>
          </p:cNvSpPr>
          <p:nvPr/>
        </p:nvSpPr>
        <p:spPr bwMode="auto">
          <a:xfrm rot="18904982">
            <a:off x="2331648" y="8911375"/>
            <a:ext cx="1409800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7" name="Rounded Rectangle 16"/>
          <p:cNvSpPr>
            <a:spLocks noChangeArrowheads="1"/>
          </p:cNvSpPr>
          <p:nvPr/>
        </p:nvSpPr>
        <p:spPr bwMode="auto">
          <a:xfrm rot="18904982">
            <a:off x="4586768" y="8911375"/>
            <a:ext cx="1406991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48" name="Rounded Rectangle 17"/>
          <p:cNvSpPr>
            <a:spLocks noChangeArrowheads="1"/>
          </p:cNvSpPr>
          <p:nvPr/>
        </p:nvSpPr>
        <p:spPr bwMode="auto">
          <a:xfrm rot="18904982">
            <a:off x="6841885" y="8911375"/>
            <a:ext cx="1406993" cy="1406993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1pPr>
            <a:lvl2pPr marL="742950" indent="-28575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2pPr>
            <a:lvl3pPr marL="11430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3pPr>
            <a:lvl4pPr marL="1600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4pPr>
            <a:lvl5pPr marL="20574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Helvetica Neue" panose="02000503000000020004" pitchFamily="2" charset="0"/>
              </a:defRPr>
            </a:lvl9pPr>
          </a:lstStyle>
          <a:p>
            <a:pPr algn="ctr" eaLnBrk="1" hangingPunct="1"/>
            <a:endParaRPr lang="en-US" altLang="zh-CN" sz="2800" b="0">
              <a:solidFill>
                <a:srgbClr val="FFFFFF"/>
              </a:solidFill>
              <a:latin typeface="微软雅黑" panose="020b0503020204020204" pitchFamily="34" charset="-122"/>
              <a:sym typeface="Arial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280433" y="4198935"/>
            <a:ext cx="13957584" cy="1092455"/>
            <a:chOff x="5280433" y="4198935"/>
            <a:chExt cx="13957584" cy="1092455"/>
          </a:xfrm>
        </p:grpSpPr>
        <p:cxnSp>
          <p:nvCxnSpPr>
            <p:cNvPr id="134" name="Straight Arrow Connector 19"/>
            <p:cNvCxnSpPr>
              <a:cxnSpLocks noChangeShapeType="1"/>
            </p:cNvCxnSpPr>
            <p:nvPr/>
          </p:nvCxnSpPr>
          <p:spPr bwMode="auto">
            <a:xfrm flipH="1">
              <a:off x="12245183" y="4198935"/>
              <a:ext cx="0" cy="1061563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7" name="Straight Arrow Connector 34"/>
            <p:cNvCxnSpPr>
              <a:cxnSpLocks noChangeShapeType="1"/>
            </p:cNvCxnSpPr>
            <p:nvPr/>
          </p:nvCxnSpPr>
          <p:spPr bwMode="auto">
            <a:xfrm flipH="1">
              <a:off x="19238016" y="4729717"/>
              <a:ext cx="0" cy="561673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8" name="Straight Arrow Connector 36"/>
            <p:cNvCxnSpPr>
              <a:cxnSpLocks noChangeShapeType="1"/>
            </p:cNvCxnSpPr>
            <p:nvPr/>
          </p:nvCxnSpPr>
          <p:spPr bwMode="auto">
            <a:xfrm flipH="1">
              <a:off x="5280433" y="4729717"/>
              <a:ext cx="0" cy="530780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9" name="Straight Connector 38"/>
            <p:cNvCxnSpPr>
              <a:cxnSpLocks noChangeShapeType="1"/>
            </p:cNvCxnSpPr>
            <p:nvPr/>
          </p:nvCxnSpPr>
          <p:spPr bwMode="auto">
            <a:xfrm>
              <a:off x="5280433" y="4729717"/>
              <a:ext cx="13957584" cy="0"/>
            </a:xfrm>
            <a:prstGeom prst="line">
              <a:avLst/>
            </a:prstGeom>
            <a:noFill/>
            <a:ln w="6350">
              <a:solidFill>
                <a:srgbClr val="BFC5CE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10" name="组合 9"/>
          <p:cNvGrpSpPr/>
          <p:nvPr/>
        </p:nvGrpSpPr>
        <p:grpSpPr>
          <a:xfrm>
            <a:off x="3036549" y="7546508"/>
            <a:ext cx="18453777" cy="1154240"/>
            <a:chOff x="3036549" y="7546508"/>
            <a:chExt cx="18453777" cy="1154240"/>
          </a:xfrm>
        </p:grpSpPr>
        <p:cxnSp>
          <p:nvCxnSpPr>
            <p:cNvPr id="135" name="Straight Arrow Connector 24"/>
            <p:cNvCxnSpPr>
              <a:cxnSpLocks noChangeShapeType="1"/>
            </p:cNvCxnSpPr>
            <p:nvPr/>
          </p:nvCxnSpPr>
          <p:spPr bwMode="auto">
            <a:xfrm flipH="1">
              <a:off x="19238016" y="7546508"/>
              <a:ext cx="0" cy="1154240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49" name="Straight Arrow Connector 22"/>
            <p:cNvCxnSpPr>
              <a:cxnSpLocks noChangeShapeType="1"/>
            </p:cNvCxnSpPr>
            <p:nvPr/>
          </p:nvCxnSpPr>
          <p:spPr bwMode="auto">
            <a:xfrm flipH="1">
              <a:off x="12245183" y="7546508"/>
              <a:ext cx="0" cy="1154240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0" name="Straight Arrow Connector 26"/>
            <p:cNvCxnSpPr>
              <a:cxnSpLocks noChangeShapeType="1"/>
            </p:cNvCxnSpPr>
            <p:nvPr/>
          </p:nvCxnSpPr>
          <p:spPr bwMode="auto">
            <a:xfrm flipH="1">
              <a:off x="5280433" y="7546508"/>
              <a:ext cx="0" cy="1154240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1" name="Straight Arrow Connector 27"/>
            <p:cNvCxnSpPr>
              <a:cxnSpLocks noChangeShapeType="1"/>
            </p:cNvCxnSpPr>
            <p:nvPr/>
          </p:nvCxnSpPr>
          <p:spPr bwMode="auto">
            <a:xfrm flipH="1">
              <a:off x="7543977" y="7959339"/>
              <a:ext cx="0" cy="741409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2" name="Straight Arrow Connector 29"/>
            <p:cNvCxnSpPr>
              <a:cxnSpLocks noChangeShapeType="1"/>
            </p:cNvCxnSpPr>
            <p:nvPr/>
          </p:nvCxnSpPr>
          <p:spPr bwMode="auto">
            <a:xfrm flipH="1">
              <a:off x="3036549" y="7959339"/>
              <a:ext cx="0" cy="741409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3" name="Straight Arrow Connector 30"/>
            <p:cNvCxnSpPr>
              <a:cxnSpLocks noChangeShapeType="1"/>
            </p:cNvCxnSpPr>
            <p:nvPr/>
          </p:nvCxnSpPr>
          <p:spPr bwMode="auto">
            <a:xfrm flipH="1">
              <a:off x="9990066" y="7959339"/>
              <a:ext cx="0" cy="741409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4" name="Straight Arrow Connector 31"/>
            <p:cNvCxnSpPr>
              <a:cxnSpLocks noChangeShapeType="1"/>
            </p:cNvCxnSpPr>
            <p:nvPr/>
          </p:nvCxnSpPr>
          <p:spPr bwMode="auto">
            <a:xfrm flipH="1">
              <a:off x="14500303" y="7959339"/>
              <a:ext cx="0" cy="741409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5" name="Straight Arrow Connector 32"/>
            <p:cNvCxnSpPr>
              <a:cxnSpLocks noChangeShapeType="1"/>
            </p:cNvCxnSpPr>
            <p:nvPr/>
          </p:nvCxnSpPr>
          <p:spPr bwMode="auto">
            <a:xfrm flipH="1">
              <a:off x="16982898" y="7959339"/>
              <a:ext cx="0" cy="741409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6" name="Straight Arrow Connector 33"/>
            <p:cNvCxnSpPr>
              <a:cxnSpLocks noChangeShapeType="1"/>
            </p:cNvCxnSpPr>
            <p:nvPr/>
          </p:nvCxnSpPr>
          <p:spPr bwMode="auto">
            <a:xfrm flipH="1">
              <a:off x="21490327" y="7959339"/>
              <a:ext cx="0" cy="741409"/>
            </a:xfrm>
            <a:prstGeom prst="straightConnector1">
              <a:avLst/>
            </a:prstGeom>
            <a:noFill/>
            <a:ln w="6350">
              <a:solidFill>
                <a:srgbClr val="BFC5CE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0" name="Straight Connector 41"/>
            <p:cNvCxnSpPr>
              <a:cxnSpLocks noChangeShapeType="1"/>
            </p:cNvCxnSpPr>
            <p:nvPr/>
          </p:nvCxnSpPr>
          <p:spPr bwMode="auto">
            <a:xfrm>
              <a:off x="3036549" y="7959339"/>
              <a:ext cx="4507428" cy="0"/>
            </a:xfrm>
            <a:prstGeom prst="line">
              <a:avLst/>
            </a:prstGeom>
            <a:noFill/>
            <a:ln w="6350">
              <a:solidFill>
                <a:srgbClr val="BFC5CE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1" name="Straight Connector 43"/>
            <p:cNvCxnSpPr>
              <a:cxnSpLocks noChangeShapeType="1"/>
            </p:cNvCxnSpPr>
            <p:nvPr/>
          </p:nvCxnSpPr>
          <p:spPr bwMode="auto">
            <a:xfrm>
              <a:off x="9990066" y="7959339"/>
              <a:ext cx="4510237" cy="0"/>
            </a:xfrm>
            <a:prstGeom prst="line">
              <a:avLst/>
            </a:prstGeom>
            <a:noFill/>
            <a:ln w="6350">
              <a:solidFill>
                <a:srgbClr val="BFC5CE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2" name="Straight Connector 45"/>
            <p:cNvCxnSpPr>
              <a:cxnSpLocks noChangeShapeType="1"/>
            </p:cNvCxnSpPr>
            <p:nvPr/>
          </p:nvCxnSpPr>
          <p:spPr bwMode="auto">
            <a:xfrm>
              <a:off x="16982898" y="7959339"/>
              <a:ext cx="4507428" cy="0"/>
            </a:xfrm>
            <a:prstGeom prst="line">
              <a:avLst/>
            </a:prstGeom>
            <a:noFill/>
            <a:ln w="6350">
              <a:solidFill>
                <a:srgbClr val="BFC5CE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7" name="组合 6"/>
          <p:cNvGrpSpPr/>
          <p:nvPr/>
        </p:nvGrpSpPr>
        <p:grpSpPr>
          <a:xfrm>
            <a:off x="2431254" y="10652220"/>
            <a:ext cx="1210588" cy="1354217"/>
            <a:chOff x="2426632" y="10674571"/>
            <a:chExt cx="1210588" cy="1354217"/>
          </a:xfrm>
        </p:grpSpPr>
        <p:sp>
          <p:nvSpPr>
            <p:cNvPr id="171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72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189" name="组合 188"/>
          <p:cNvGrpSpPr/>
          <p:nvPr/>
        </p:nvGrpSpPr>
        <p:grpSpPr>
          <a:xfrm>
            <a:off x="4690344" y="10652220"/>
            <a:ext cx="1210588" cy="1354217"/>
            <a:chOff x="2426632" y="10674571"/>
            <a:chExt cx="1210588" cy="1354217"/>
          </a:xfrm>
        </p:grpSpPr>
        <p:sp>
          <p:nvSpPr>
            <p:cNvPr id="190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91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192" name="组合 191"/>
          <p:cNvGrpSpPr/>
          <p:nvPr/>
        </p:nvGrpSpPr>
        <p:grpSpPr>
          <a:xfrm>
            <a:off x="6975640" y="10652220"/>
            <a:ext cx="1210588" cy="1354217"/>
            <a:chOff x="2426632" y="10674571"/>
            <a:chExt cx="1210588" cy="1354217"/>
          </a:xfrm>
        </p:grpSpPr>
        <p:sp>
          <p:nvSpPr>
            <p:cNvPr id="193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94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195" name="组合 194"/>
          <p:cNvGrpSpPr/>
          <p:nvPr/>
        </p:nvGrpSpPr>
        <p:grpSpPr>
          <a:xfrm>
            <a:off x="9234730" y="10652220"/>
            <a:ext cx="1210588" cy="1354217"/>
            <a:chOff x="2426632" y="10674571"/>
            <a:chExt cx="1210588" cy="1354217"/>
          </a:xfrm>
        </p:grpSpPr>
        <p:sp>
          <p:nvSpPr>
            <p:cNvPr id="196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97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198" name="组合 197"/>
          <p:cNvGrpSpPr/>
          <p:nvPr/>
        </p:nvGrpSpPr>
        <p:grpSpPr>
          <a:xfrm>
            <a:off x="11597352" y="10652220"/>
            <a:ext cx="1210588" cy="1354217"/>
            <a:chOff x="2426632" y="10674571"/>
            <a:chExt cx="1210588" cy="1354217"/>
          </a:xfrm>
        </p:grpSpPr>
        <p:sp>
          <p:nvSpPr>
            <p:cNvPr id="199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00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01" name="组合 200"/>
          <p:cNvGrpSpPr/>
          <p:nvPr/>
        </p:nvGrpSpPr>
        <p:grpSpPr>
          <a:xfrm>
            <a:off x="13856443" y="10652220"/>
            <a:ext cx="1210588" cy="1354217"/>
            <a:chOff x="2426632" y="10674571"/>
            <a:chExt cx="1210588" cy="1354217"/>
          </a:xfrm>
        </p:grpSpPr>
        <p:sp>
          <p:nvSpPr>
            <p:cNvPr id="202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03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04" name="组合 203"/>
          <p:cNvGrpSpPr/>
          <p:nvPr/>
        </p:nvGrpSpPr>
        <p:grpSpPr>
          <a:xfrm>
            <a:off x="16282522" y="10652220"/>
            <a:ext cx="1210588" cy="1354217"/>
            <a:chOff x="2426632" y="10674571"/>
            <a:chExt cx="1210588" cy="1354217"/>
          </a:xfrm>
        </p:grpSpPr>
        <p:sp>
          <p:nvSpPr>
            <p:cNvPr id="205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06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07" name="组合 206"/>
          <p:cNvGrpSpPr/>
          <p:nvPr/>
        </p:nvGrpSpPr>
        <p:grpSpPr>
          <a:xfrm>
            <a:off x="18631319" y="10652223"/>
            <a:ext cx="1210588" cy="1511195"/>
            <a:chOff x="2426632" y="10674571"/>
            <a:chExt cx="1210588" cy="1271083"/>
          </a:xfrm>
        </p:grpSpPr>
        <p:sp>
          <p:nvSpPr>
            <p:cNvPr id="208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595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09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4400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10" name="组合 209"/>
          <p:cNvGrpSpPr/>
          <p:nvPr/>
        </p:nvGrpSpPr>
        <p:grpSpPr>
          <a:xfrm>
            <a:off x="20885034" y="10652223"/>
            <a:ext cx="1210588" cy="1511195"/>
            <a:chOff x="2426632" y="10674571"/>
            <a:chExt cx="1210588" cy="1271083"/>
          </a:xfrm>
        </p:grpSpPr>
        <p:sp>
          <p:nvSpPr>
            <p:cNvPr id="211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595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12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4400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13" name="组合 212"/>
          <p:cNvGrpSpPr/>
          <p:nvPr/>
        </p:nvGrpSpPr>
        <p:grpSpPr>
          <a:xfrm>
            <a:off x="6762597" y="5874034"/>
            <a:ext cx="1210588" cy="1354217"/>
            <a:chOff x="2426632" y="10674571"/>
            <a:chExt cx="1210588" cy="1354217"/>
          </a:xfrm>
        </p:grpSpPr>
        <p:sp>
          <p:nvSpPr>
            <p:cNvPr id="214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15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16" name="组合 215"/>
          <p:cNvGrpSpPr/>
          <p:nvPr/>
        </p:nvGrpSpPr>
        <p:grpSpPr>
          <a:xfrm>
            <a:off x="13690206" y="5869643"/>
            <a:ext cx="1210588" cy="1354217"/>
            <a:chOff x="2426632" y="10674571"/>
            <a:chExt cx="1210588" cy="1354217"/>
          </a:xfrm>
        </p:grpSpPr>
        <p:sp>
          <p:nvSpPr>
            <p:cNvPr id="217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18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19" name="组合 218"/>
          <p:cNvGrpSpPr/>
          <p:nvPr/>
        </p:nvGrpSpPr>
        <p:grpSpPr>
          <a:xfrm>
            <a:off x="20675905" y="5866194"/>
            <a:ext cx="1210588" cy="1354217"/>
            <a:chOff x="2426632" y="10674571"/>
            <a:chExt cx="1210588" cy="1354217"/>
          </a:xfrm>
        </p:grpSpPr>
        <p:sp>
          <p:nvSpPr>
            <p:cNvPr id="220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21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222" name="组合 221"/>
          <p:cNvGrpSpPr/>
          <p:nvPr/>
        </p:nvGrpSpPr>
        <p:grpSpPr>
          <a:xfrm>
            <a:off x="13797287" y="2126297"/>
            <a:ext cx="1210588" cy="1354217"/>
            <a:chOff x="2426632" y="10674571"/>
            <a:chExt cx="1210588" cy="1354217"/>
          </a:xfrm>
        </p:grpSpPr>
        <p:sp>
          <p:nvSpPr>
            <p:cNvPr id="223" name="文本框 71"/>
            <p:cNvSpPr txBox="1">
              <a:spLocks noChangeArrowheads="1"/>
            </p:cNvSpPr>
            <p:nvPr/>
          </p:nvSpPr>
          <p:spPr bwMode="auto">
            <a:xfrm>
              <a:off x="2426632" y="10674571"/>
              <a:ext cx="12105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40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姓名</a:t>
              </a:r>
              <a:endParaRPr lang="zh-CN" altLang="en-US" sz="40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224" name="文本框 72"/>
            <p:cNvSpPr txBox="1">
              <a:spLocks noChangeArrowheads="1"/>
            </p:cNvSpPr>
            <p:nvPr/>
          </p:nvSpPr>
          <p:spPr bwMode="auto">
            <a:xfrm>
              <a:off x="2521365" y="11505568"/>
              <a:ext cx="902811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Helvetica Neue" panose="02000503000000020004" pitchFamily="2" charset="0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 b="0">
                  <a:solidFill>
                    <a:srgbClr val="404040"/>
                  </a:solidFill>
                  <a:latin typeface="微软雅黑" panose="020b0503020204020204" pitchFamily="34" charset="-122"/>
                  <a:sym typeface="Arial" pitchFamily="34" charset="0"/>
                </a:rPr>
                <a:t>职位</a:t>
              </a:r>
              <a:endParaRPr lang="zh-CN" altLang="en-US" sz="2800" b="0">
                <a:solidFill>
                  <a:srgbClr val="404040"/>
                </a:solidFill>
                <a:latin typeface="微软雅黑" panose="020b0503020204020204" pitchFamily="34" charset="-122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4000" p14:dur="2000"/>
    </mc:Choice>
    <mc:Fallback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7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8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9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9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0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10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10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1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" grpId="0"/>
      <p:bldP spid="137" grpId="0"/>
      <p:bldP spid="138" grpId="0"/>
      <p:bldP spid="139" grpId="0"/>
      <p:bldP spid="140" grpId="0"/>
      <p:bldP spid="141" grpId="0"/>
      <p:bldP spid="142" grpId="0"/>
      <p:bldP spid="143" grpId="0"/>
      <p:bldP spid="144" grpId="0"/>
      <p:bldP spid="145" grpId="0"/>
      <p:bldP spid="146" grpId="0"/>
      <p:bldP spid="147" grpId="0"/>
      <p:bldP spid="14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/>
        </p:nvGrpSpPr>
        <p:grpSpPr>
          <a:xfrm>
            <a:off x="4393324" y="7336899"/>
            <a:ext cx="15893948" cy="182880"/>
            <a:chOff x="4393324" y="7336899"/>
            <a:chExt cx="15893948" cy="182880"/>
          </a:xfrm>
        </p:grpSpPr>
        <p:cxnSp>
          <p:nvCxnSpPr>
            <p:cNvPr id="66" name="Straight Connector 65"/>
            <p:cNvCxnSpPr/>
            <p:nvPr/>
          </p:nvCxnSpPr>
          <p:spPr>
            <a:xfrm>
              <a:off x="15565819" y="7416717"/>
              <a:ext cx="4645574" cy="0"/>
            </a:xfrm>
            <a:prstGeom prst="line">
              <a:avLst/>
            </a:prstGeom>
            <a:ln>
              <a:solidFill>
                <a:schemeClr val="tx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Oval 66"/>
            <p:cNvSpPr/>
            <p:nvPr/>
          </p:nvSpPr>
          <p:spPr bwMode="auto">
            <a:xfrm>
              <a:off x="15523778" y="7336899"/>
              <a:ext cx="182880" cy="18288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" name="Oval 67"/>
            <p:cNvSpPr/>
            <p:nvPr/>
          </p:nvSpPr>
          <p:spPr bwMode="auto">
            <a:xfrm>
              <a:off x="20104391" y="7336899"/>
              <a:ext cx="182880" cy="18288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61" name="Straight Connector 60"/>
            <p:cNvCxnSpPr/>
            <p:nvPr/>
          </p:nvCxnSpPr>
          <p:spPr>
            <a:xfrm>
              <a:off x="4435365" y="7416717"/>
              <a:ext cx="4645574" cy="0"/>
            </a:xfrm>
            <a:prstGeom prst="line">
              <a:avLst/>
            </a:prstGeom>
            <a:ln>
              <a:solidFill>
                <a:schemeClr val="tx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/>
            <p:cNvSpPr/>
            <p:nvPr/>
          </p:nvSpPr>
          <p:spPr bwMode="auto">
            <a:xfrm>
              <a:off x="4393324" y="7336899"/>
              <a:ext cx="182880" cy="18288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" name="Oval 64"/>
            <p:cNvSpPr/>
            <p:nvPr/>
          </p:nvSpPr>
          <p:spPr bwMode="auto">
            <a:xfrm>
              <a:off x="8973938" y="7336899"/>
              <a:ext cx="182880" cy="18288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725670" y="4341287"/>
            <a:ext cx="11254376" cy="182880"/>
            <a:chOff x="6725670" y="4341287"/>
            <a:chExt cx="11254376" cy="182880"/>
          </a:xfrm>
        </p:grpSpPr>
        <p:cxnSp>
          <p:nvCxnSpPr>
            <p:cNvPr id="55" name="Straight Connector 54"/>
            <p:cNvCxnSpPr/>
            <p:nvPr/>
          </p:nvCxnSpPr>
          <p:spPr>
            <a:xfrm>
              <a:off x="6768662" y="4410757"/>
              <a:ext cx="11119944" cy="0"/>
            </a:xfrm>
            <a:prstGeom prst="line">
              <a:avLst/>
            </a:prstGeom>
            <a:ln>
              <a:solidFill>
                <a:schemeClr val="tx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/>
            <p:cNvSpPr/>
            <p:nvPr/>
          </p:nvSpPr>
          <p:spPr bwMode="auto">
            <a:xfrm>
              <a:off x="6725670" y="4341287"/>
              <a:ext cx="182880" cy="18288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9" name="Oval 58"/>
            <p:cNvSpPr/>
            <p:nvPr/>
          </p:nvSpPr>
          <p:spPr bwMode="auto">
            <a:xfrm>
              <a:off x="17797166" y="4341287"/>
              <a:ext cx="182880" cy="18288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2514618" y="10253117"/>
            <a:ext cx="3902476" cy="991698"/>
            <a:chOff x="5137876" y="3170035"/>
            <a:chExt cx="1951238" cy="495849"/>
          </a:xfrm>
        </p:grpSpPr>
        <p:sp>
          <p:nvSpPr>
            <p:cNvPr id="32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36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sz="3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5137876" y="3403055"/>
              <a:ext cx="1951238" cy="262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en-US" altLang="zh-CN" sz="24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FOUNDER</a:t>
              </a:r>
              <a:endParaRPr lang="en-US" altLang="zh-CN" sz="24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7198130" y="10253117"/>
            <a:ext cx="3902476" cy="991698"/>
            <a:chOff x="5137876" y="3170035"/>
            <a:chExt cx="1951238" cy="495849"/>
          </a:xfrm>
        </p:grpSpPr>
        <p:sp>
          <p:nvSpPr>
            <p:cNvPr id="38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36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sz="3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5137876" y="3403055"/>
              <a:ext cx="1951238" cy="262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en-US" altLang="zh-CN" sz="24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FOUNDER</a:t>
              </a:r>
              <a:endParaRPr lang="en-US" altLang="zh-CN" sz="24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13586092" y="10253117"/>
            <a:ext cx="3902476" cy="991698"/>
            <a:chOff x="5137876" y="3170035"/>
            <a:chExt cx="1951238" cy="495849"/>
          </a:xfrm>
        </p:grpSpPr>
        <p:sp>
          <p:nvSpPr>
            <p:cNvPr id="41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36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sz="3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5137876" y="3403055"/>
              <a:ext cx="1951238" cy="262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en-US" altLang="zh-CN" sz="24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FOUNDER</a:t>
              </a:r>
              <a:endParaRPr lang="en-US" altLang="zh-CN" sz="24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18282442" y="10253117"/>
            <a:ext cx="3902476" cy="991698"/>
            <a:chOff x="5137876" y="3170035"/>
            <a:chExt cx="1951238" cy="495849"/>
          </a:xfrm>
        </p:grpSpPr>
        <p:sp>
          <p:nvSpPr>
            <p:cNvPr id="44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3600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sz="36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5137876" y="3403055"/>
              <a:ext cx="1951238" cy="2628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en-US" altLang="zh-CN" sz="24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FOUNDER</a:t>
              </a:r>
              <a:endParaRPr lang="en-US" altLang="zh-CN" sz="24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9308624" y="4899056"/>
            <a:ext cx="5836732" cy="1063962"/>
            <a:chOff x="4654312" y="3170035"/>
            <a:chExt cx="2918366" cy="531981"/>
          </a:xfrm>
        </p:grpSpPr>
        <p:sp>
          <p:nvSpPr>
            <p:cNvPr id="47" name="Title 1"/>
            <p:cNvSpPr txBox="1"/>
            <p:nvPr/>
          </p:nvSpPr>
          <p:spPr>
            <a:xfrm>
              <a:off x="4654312" y="3170035"/>
              <a:ext cx="2918366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4654312" y="3403055"/>
              <a:ext cx="2918366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en-US" altLang="zh-CN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CEO, FOUNDER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1387399" y="5888245"/>
            <a:ext cx="3773162" cy="1063962"/>
            <a:chOff x="5686096" y="3170035"/>
            <a:chExt cx="1886581" cy="531981"/>
          </a:xfrm>
        </p:grpSpPr>
        <p:sp>
          <p:nvSpPr>
            <p:cNvPr id="50" name="Title 1"/>
            <p:cNvSpPr txBox="1"/>
            <p:nvPr/>
          </p:nvSpPr>
          <p:spPr>
            <a:xfrm>
              <a:off x="5686096" y="3170035"/>
              <a:ext cx="1886581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r"/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5686096" y="3403055"/>
              <a:ext cx="1886581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r">
                <a:lnSpc>
                  <a:spcPct val="130000"/>
                </a:lnSpc>
              </a:pPr>
              <a:r>
                <a:rPr lang="en-US" altLang="zh-CN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CEO, FOUNDER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52" name="Group 51"/>
          <p:cNvGrpSpPr/>
          <p:nvPr/>
        </p:nvGrpSpPr>
        <p:grpSpPr>
          <a:xfrm>
            <a:off x="19478583" y="5888245"/>
            <a:ext cx="3773162" cy="1063962"/>
            <a:chOff x="5686096" y="3170035"/>
            <a:chExt cx="1886581" cy="531981"/>
          </a:xfrm>
        </p:grpSpPr>
        <p:sp>
          <p:nvSpPr>
            <p:cNvPr id="53" name="Title 1"/>
            <p:cNvSpPr txBox="1"/>
            <p:nvPr/>
          </p:nvSpPr>
          <p:spPr>
            <a:xfrm>
              <a:off x="5686096" y="3170035"/>
              <a:ext cx="1886581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l"/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4" name="TextBox 53"/>
            <p:cNvSpPr txBox="1"/>
            <p:nvPr/>
          </p:nvSpPr>
          <p:spPr>
            <a:xfrm>
              <a:off x="5686096" y="3403055"/>
              <a:ext cx="1886581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CEO, FOUNDER</a:t>
              </a:r>
              <a:endParaRPr lang="en-US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pic>
        <p:nvPicPr>
          <p:cNvPr id="11" name="图片占位符 10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28" r="28"/>
          <a:stretch>
            <a:fillRect/>
          </a:stretch>
        </p:blipFill>
        <p:spPr>
          <a:xfrm>
            <a:off x="10797907" y="1961456"/>
            <a:ext cx="2788186" cy="2788186"/>
          </a:xfrm>
          <a:prstGeom prst="rect">
            <a:avLst/>
          </a:prstGeom>
        </p:spPr>
      </p:pic>
      <p:pic>
        <p:nvPicPr>
          <p:cNvPr id="13" name="图片占位符 12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5423019" y="5059574"/>
            <a:ext cx="2788186" cy="2788186"/>
          </a:xfrm>
          <a:prstGeom prst="rect">
            <a:avLst/>
          </a:prstGeom>
        </p:spPr>
      </p:pic>
      <p:pic>
        <p:nvPicPr>
          <p:cNvPr id="19" name="图片占位符 18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38" r="38"/>
          <a:stretch>
            <a:fillRect/>
          </a:stretch>
        </p:blipFill>
        <p:spPr>
          <a:xfrm>
            <a:off x="8101967" y="8003036"/>
            <a:ext cx="2094806" cy="2094806"/>
          </a:xfrm>
          <a:prstGeom prst="rect">
            <a:avLst/>
          </a:prstGeom>
        </p:spPr>
      </p:pic>
      <p:pic>
        <p:nvPicPr>
          <p:cNvPr id="17" name="图片占位符 16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3418455" y="8003036"/>
            <a:ext cx="2094806" cy="2094806"/>
          </a:xfrm>
          <a:prstGeom prst="rect">
            <a:avLst/>
          </a:prstGeom>
        </p:spPr>
      </p:pic>
      <p:pic>
        <p:nvPicPr>
          <p:cNvPr id="21" name="图片占位符 20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38" r="38"/>
          <a:stretch>
            <a:fillRect/>
          </a:stretch>
        </p:blipFill>
        <p:spPr>
          <a:xfrm>
            <a:off x="14502767" y="8003036"/>
            <a:ext cx="2094806" cy="2094806"/>
          </a:xfrm>
          <a:prstGeom prst="rect">
            <a:avLst/>
          </a:prstGeom>
        </p:spPr>
      </p:pic>
      <p:pic>
        <p:nvPicPr>
          <p:cNvPr id="15" name="图片占位符 14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t="28" b="28"/>
          <a:stretch>
            <a:fillRect/>
          </a:stretch>
        </p:blipFill>
        <p:spPr>
          <a:xfrm>
            <a:off x="16507330" y="5059574"/>
            <a:ext cx="2788186" cy="2788186"/>
          </a:xfrm>
          <a:prstGeom prst="rect">
            <a:avLst/>
          </a:prstGeom>
        </p:spPr>
      </p:pic>
      <p:pic>
        <p:nvPicPr>
          <p:cNvPr id="23" name="图片占位符 22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38" r="38"/>
          <a:stretch>
            <a:fillRect/>
          </a:stretch>
        </p:blipFill>
        <p:spPr>
          <a:xfrm>
            <a:off x="19186279" y="8003036"/>
            <a:ext cx="2094806" cy="209480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4000" p14:dur="2000"/>
    </mc:Choice>
    <mc:Fallback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7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7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Group 18"/>
          <p:cNvGrpSpPr/>
          <p:nvPr/>
        </p:nvGrpSpPr>
        <p:grpSpPr>
          <a:xfrm>
            <a:off x="9273634" y="4985792"/>
            <a:ext cx="5836732" cy="1063962"/>
            <a:chOff x="4654312" y="3170035"/>
            <a:chExt cx="2918366" cy="531981"/>
          </a:xfrm>
        </p:grpSpPr>
        <p:sp>
          <p:nvSpPr>
            <p:cNvPr id="17" name="Title 1"/>
            <p:cNvSpPr txBox="1"/>
            <p:nvPr/>
          </p:nvSpPr>
          <p:spPr>
            <a:xfrm>
              <a:off x="4654312" y="3170035"/>
              <a:ext cx="2918366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654312" y="3403055"/>
              <a:ext cx="2918366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所在部门</a:t>
              </a:r>
              <a:endParaRPr lang="en-US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1749656" y="10114518"/>
            <a:ext cx="3902476" cy="1063962"/>
            <a:chOff x="5137876" y="3170035"/>
            <a:chExt cx="1951238" cy="531981"/>
          </a:xfrm>
        </p:grpSpPr>
        <p:sp>
          <p:nvSpPr>
            <p:cNvPr id="21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137876" y="3403055"/>
              <a:ext cx="1951238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所在部门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5995208" y="10114518"/>
            <a:ext cx="3902476" cy="1063962"/>
            <a:chOff x="5137876" y="3170035"/>
            <a:chExt cx="1951238" cy="531981"/>
          </a:xfrm>
        </p:grpSpPr>
        <p:sp>
          <p:nvSpPr>
            <p:cNvPr id="24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137876" y="3403055"/>
              <a:ext cx="1951238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所在部门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10240762" y="10114518"/>
            <a:ext cx="3902476" cy="1063962"/>
            <a:chOff x="5137876" y="3170035"/>
            <a:chExt cx="1951238" cy="531981"/>
          </a:xfrm>
        </p:grpSpPr>
        <p:sp>
          <p:nvSpPr>
            <p:cNvPr id="27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5137876" y="3403055"/>
              <a:ext cx="1951238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所在部门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14416332" y="10114518"/>
            <a:ext cx="3902476" cy="1063962"/>
            <a:chOff x="5137876" y="3170035"/>
            <a:chExt cx="1951238" cy="531981"/>
          </a:xfrm>
        </p:grpSpPr>
        <p:sp>
          <p:nvSpPr>
            <p:cNvPr id="30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137876" y="3403055"/>
              <a:ext cx="1951238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所在部门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18626894" y="10114518"/>
            <a:ext cx="3902476" cy="1063962"/>
            <a:chOff x="5137876" y="3170035"/>
            <a:chExt cx="1951238" cy="531981"/>
          </a:xfrm>
        </p:grpSpPr>
        <p:sp>
          <p:nvSpPr>
            <p:cNvPr id="33" name="Title 1"/>
            <p:cNvSpPr txBox="1"/>
            <p:nvPr/>
          </p:nvSpPr>
          <p:spPr>
            <a:xfrm>
              <a:off x="5137876" y="3170035"/>
              <a:ext cx="1951238" cy="376053"/>
            </a:xfrm>
            <a:prstGeom prst="rect">
              <a:avLst/>
            </a:prstGeom>
          </p:spPr>
          <p:txBody>
            <a:bodyPr/>
            <a:lstStyle>
              <a:defPPr>
                <a:defRPr lang="ru-RU"/>
              </a:defPPr>
              <a:lvl1pPr algn="ctr" defTabSz="914400" rtl="0" eaLnBrk="1" fontAlgn="base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b="0">
                  <a:latin typeface="微软雅黑" panose="020b0503020204020204" pitchFamily="34" charset="-122"/>
                  <a:ea typeface="微软雅黑" panose="020b0503020204020204" pitchFamily="34" charset="-122"/>
                </a:rPr>
                <a:t>姓名</a:t>
              </a:r>
              <a:endParaRPr lang="en-US" altLang="zh-CN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5137876" y="3403055"/>
              <a:ext cx="1951238" cy="298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800" b="0">
                  <a:solidFill>
                    <a:schemeClr val="tx1">
                      <a:alpha val="6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Source Sans Pro" charset="0"/>
                </a:rPr>
                <a:t>所在部门</a:t>
              </a:r>
              <a:endParaRPr lang="en-US" altLang="zh-CN" sz="2800" b="0">
                <a:solidFill>
                  <a:schemeClr val="tx1">
                    <a:alpha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Source Sans Pro" charset="0"/>
              </a:endParaRPr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3810476" y="6497960"/>
            <a:ext cx="16905925" cy="145942"/>
            <a:chOff x="3533932" y="6158669"/>
            <a:chExt cx="16905925" cy="145942"/>
          </a:xfrm>
          <a:solidFill>
            <a:srgbClr val="BFC5CE"/>
          </a:solidFill>
        </p:grpSpPr>
        <p:cxnSp>
          <p:nvCxnSpPr>
            <p:cNvPr id="36" name="Straight Connector 35"/>
            <p:cNvCxnSpPr>
              <a:stCxn id="49" idx="6"/>
            </p:cNvCxnSpPr>
            <p:nvPr/>
          </p:nvCxnSpPr>
          <p:spPr>
            <a:xfrm flipH="1" flipV="1">
              <a:off x="3606904" y="6178374"/>
              <a:ext cx="16687009" cy="53266"/>
            </a:xfrm>
            <a:prstGeom prst="line">
              <a:avLst/>
            </a:prstGeom>
            <a:grpFill/>
            <a:ln w="38100">
              <a:solidFill>
                <a:srgbClr val="BFC5CE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/>
            <p:cNvSpPr/>
            <p:nvPr/>
          </p:nvSpPr>
          <p:spPr bwMode="auto">
            <a:xfrm flipH="1">
              <a:off x="3533932" y="6158669"/>
              <a:ext cx="145942" cy="145942"/>
            </a:xfrm>
            <a:prstGeom prst="ellipse">
              <a:avLst/>
            </a:prstGeom>
            <a:grpFill/>
            <a:ln w="38100">
              <a:solidFill>
                <a:srgbClr val="BFC5CE"/>
              </a:solidFill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0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5" name="Oval 44"/>
            <p:cNvSpPr/>
            <p:nvPr/>
          </p:nvSpPr>
          <p:spPr bwMode="auto">
            <a:xfrm flipH="1">
              <a:off x="7709064" y="6158669"/>
              <a:ext cx="145942" cy="145942"/>
            </a:xfrm>
            <a:prstGeom prst="ellipse">
              <a:avLst/>
            </a:prstGeom>
            <a:grpFill/>
            <a:ln w="38100">
              <a:solidFill>
                <a:srgbClr val="BFC5CE"/>
              </a:solidFill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0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7" name="Oval 46"/>
            <p:cNvSpPr/>
            <p:nvPr/>
          </p:nvSpPr>
          <p:spPr bwMode="auto">
            <a:xfrm flipH="1">
              <a:off x="11946734" y="6158669"/>
              <a:ext cx="145942" cy="145942"/>
            </a:xfrm>
            <a:prstGeom prst="ellipse">
              <a:avLst/>
            </a:prstGeom>
            <a:grpFill/>
            <a:ln w="38100">
              <a:solidFill>
                <a:srgbClr val="BFC5CE"/>
              </a:solidFill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0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8" name="Oval 47"/>
            <p:cNvSpPr/>
            <p:nvPr/>
          </p:nvSpPr>
          <p:spPr bwMode="auto">
            <a:xfrm flipH="1">
              <a:off x="16130188" y="6158669"/>
              <a:ext cx="145942" cy="145942"/>
            </a:xfrm>
            <a:prstGeom prst="ellipse">
              <a:avLst/>
            </a:prstGeom>
            <a:grpFill/>
            <a:ln w="38100">
              <a:solidFill>
                <a:srgbClr val="BFC5CE"/>
              </a:solidFill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0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9" name="Oval 48"/>
            <p:cNvSpPr/>
            <p:nvPr/>
          </p:nvSpPr>
          <p:spPr bwMode="auto">
            <a:xfrm flipH="1">
              <a:off x="20293915" y="6158669"/>
              <a:ext cx="145942" cy="145942"/>
            </a:xfrm>
            <a:prstGeom prst="ellipse">
              <a:avLst/>
            </a:prstGeom>
            <a:grpFill/>
            <a:ln w="38100">
              <a:solidFill>
                <a:srgbClr val="BFC5CE"/>
              </a:solidFill>
            </a:ln>
          </p:spPr>
          <p:txBody>
            <a:bodyPr spcFirstLastPara="1" vert="horz" wrap="square" lIns="182880" tIns="91440" rIns="182880" bIns="91440" numCol="1" rtlCol="0" anchor="ctr" anchorCtr="0" compatLnSpc="1">
              <a:prstTxWarp prst="textArchDown">
                <a:avLst/>
              </a:prstTxWarp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endParaRPr lang="en-US" sz="60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11" name="图片占位符 10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10762917" y="2048192"/>
            <a:ext cx="2788186" cy="2788186"/>
          </a:xfrm>
          <a:prstGeom prst="rect">
            <a:avLst/>
          </a:prstGeom>
        </p:spPr>
      </p:pic>
      <p:pic>
        <p:nvPicPr>
          <p:cNvPr id="13" name="图片占位符 12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2341793" y="7209051"/>
            <a:ext cx="2788186" cy="2788186"/>
          </a:xfrm>
          <a:prstGeom prst="rect">
            <a:avLst/>
          </a:prstGeom>
        </p:spPr>
      </p:pic>
      <p:pic>
        <p:nvPicPr>
          <p:cNvPr id="15" name="图片占位符 14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28" r="28"/>
          <a:stretch>
            <a:fillRect/>
          </a:stretch>
        </p:blipFill>
        <p:spPr>
          <a:xfrm>
            <a:off x="6552355" y="7209051"/>
            <a:ext cx="2788186" cy="2788186"/>
          </a:xfrm>
          <a:prstGeom prst="rect">
            <a:avLst/>
          </a:prstGeom>
        </p:spPr>
      </p:pic>
      <p:pic>
        <p:nvPicPr>
          <p:cNvPr id="35" name="图片占位符 34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28" r="28"/>
          <a:stretch>
            <a:fillRect/>
          </a:stretch>
        </p:blipFill>
        <p:spPr>
          <a:xfrm>
            <a:off x="10762917" y="7209051"/>
            <a:ext cx="2788186" cy="2788186"/>
          </a:xfrm>
          <a:prstGeom prst="rect">
            <a:avLst/>
          </a:prstGeom>
        </p:spPr>
      </p:pic>
      <p:pic>
        <p:nvPicPr>
          <p:cNvPr id="38" name="图片占位符 37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28" r="28"/>
          <a:stretch>
            <a:fillRect/>
          </a:stretch>
        </p:blipFill>
        <p:spPr>
          <a:xfrm>
            <a:off x="14973478" y="7209051"/>
            <a:ext cx="2788186" cy="2788186"/>
          </a:xfrm>
          <a:prstGeom prst="rect">
            <a:avLst/>
          </a:prstGeom>
        </p:spPr>
      </p:pic>
      <p:pic>
        <p:nvPicPr>
          <p:cNvPr id="40" name="图片占位符 39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19184041" y="7209051"/>
            <a:ext cx="2788186" cy="278818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4000" p14:dur="2000"/>
    </mc:Choice>
    <mc:Fallback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7"/>
          <p:cNvGrpSpPr/>
          <p:nvPr/>
        </p:nvGrpSpPr>
        <p:grpSpPr>
          <a:xfrm>
            <a:off x="1318792" y="2681536"/>
            <a:ext cx="3983914" cy="3023486"/>
            <a:chOff x="1533615" y="2361193"/>
            <a:chExt cx="3066082" cy="2326921"/>
          </a:xfrm>
        </p:grpSpPr>
        <p:sp>
          <p:nvSpPr>
            <p:cNvPr id="6" name="Rectangle 5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7BB3E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7379060" y="2681534"/>
            <a:ext cx="3983914" cy="3023486"/>
            <a:chOff x="1533615" y="2361193"/>
            <a:chExt cx="3066082" cy="2326921"/>
          </a:xfrm>
        </p:grpSpPr>
        <p:sp>
          <p:nvSpPr>
            <p:cNvPr id="10" name="Rectangle 9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5EC8F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13276649" y="2675908"/>
            <a:ext cx="3983914" cy="3023486"/>
            <a:chOff x="1533615" y="2361193"/>
            <a:chExt cx="3066082" cy="2326921"/>
          </a:xfrm>
        </p:grpSpPr>
        <p:sp>
          <p:nvSpPr>
            <p:cNvPr id="13" name="Rectangle 12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567BC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19168287" y="2681538"/>
            <a:ext cx="3983914" cy="3023486"/>
            <a:chOff x="1533615" y="2361193"/>
            <a:chExt cx="3066082" cy="2326921"/>
          </a:xfrm>
        </p:grpSpPr>
        <p:sp>
          <p:nvSpPr>
            <p:cNvPr id="16" name="Rectangle 15"/>
            <p:cNvSpPr/>
            <p:nvPr/>
          </p:nvSpPr>
          <p:spPr>
            <a:xfrm>
              <a:off x="1533615" y="2365526"/>
              <a:ext cx="3066082" cy="2318257"/>
            </a:xfrm>
            <a:prstGeom prst="rect">
              <a:avLst/>
            </a:prstGeom>
            <a:solidFill>
              <a:srgbClr val="5AA0D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2600">
                <a:solidFill>
                  <a:schemeClr val="bg2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 rot="21153221">
              <a:off x="1546470" y="2361193"/>
              <a:ext cx="3017821" cy="2326921"/>
            </a:xfrm>
            <a:prstGeom prst="rect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FFFFFF"/>
                  </a:solidFill>
                  <a:latin typeface="Helvetica Neue"/>
                  <a:ea typeface="Helvetica Neue" panose="02000503000000020004" pitchFamily="2" charset="0"/>
                  <a:cs typeface="Helvetica Neue" panose="02000503000000020004" pitchFamily="2" charset="0"/>
                </a:defRPr>
              </a:lvl9pPr>
            </a:lstStyle>
            <a:p>
              <a:pPr algn="ctr"/>
              <a:endParaRPr lang="en-US" sz="6000">
                <a:solidFill>
                  <a:schemeClr val="bg1">
                    <a:lumMod val="65000"/>
                  </a:schemeClr>
                </a:solidFill>
              </a:endParaRPr>
            </a:p>
          </p:txBody>
        </p:sp>
      </p:grpSp>
      <p:sp>
        <p:nvSpPr>
          <p:cNvPr id="19" name="Rectangle 18"/>
          <p:cNvSpPr/>
          <p:nvPr/>
        </p:nvSpPr>
        <p:spPr>
          <a:xfrm>
            <a:off x="1318792" y="6717537"/>
            <a:ext cx="3983914" cy="675500"/>
          </a:xfrm>
          <a:prstGeom prst="rect">
            <a:avLst/>
          </a:prstGeom>
          <a:solidFill>
            <a:srgbClr val="5AA0D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7379060" y="6717537"/>
            <a:ext cx="3983914" cy="675500"/>
          </a:xfrm>
          <a:prstGeom prst="rect">
            <a:avLst/>
          </a:prstGeom>
          <a:solidFill>
            <a:srgbClr val="5EC8F5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altLang="zh-CN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13276649" y="6717537"/>
            <a:ext cx="3983914" cy="675500"/>
          </a:xfrm>
          <a:prstGeom prst="rect">
            <a:avLst/>
          </a:prstGeom>
          <a:solidFill>
            <a:srgbClr val="567BC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altLang="zh-CN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19168286" y="6717537"/>
            <a:ext cx="3983914" cy="675500"/>
          </a:xfrm>
          <a:prstGeom prst="rect">
            <a:avLst/>
          </a:prstGeom>
          <a:solidFill>
            <a:srgbClr val="5AA0D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FFFF"/>
                </a:solidFill>
                <a:latin typeface="Helvetica Neue"/>
                <a:ea typeface="Helvetica Neue" panose="02000503000000020004" pitchFamily="2" charset="0"/>
                <a:cs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36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团队名称</a:t>
            </a:r>
            <a:endParaRPr lang="en-US" altLang="zh-CN" sz="36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994248" y="7393037"/>
            <a:ext cx="4603699" cy="4913001"/>
            <a:chOff x="994248" y="7393037"/>
            <a:chExt cx="4603699" cy="4913001"/>
          </a:xfrm>
        </p:grpSpPr>
        <p:grpSp>
          <p:nvGrpSpPr>
            <p:cNvPr id="52" name="组合 51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39" name="组合 38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40" name="直接连接符 39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直接连接符 40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4" name="矩形: 圆角 43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grpFill/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45" name="矩形: 圆角 44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grpFill/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46" name="矩形: 圆角 45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grpFill/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48" name="直接连接符 47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矩形: 圆角 46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5AA0DF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  <a:endPara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54" name="直接连接符 53"/>
            <p:cNvCxnSpPr>
              <a:stCxn id="19" idx="2"/>
            </p:cNvCxnSpPr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57" name="组合 56"/>
          <p:cNvGrpSpPr/>
          <p:nvPr/>
        </p:nvGrpSpPr>
        <p:grpSpPr>
          <a:xfrm>
            <a:off x="7054516" y="7380907"/>
            <a:ext cx="4603699" cy="4913001"/>
            <a:chOff x="994248" y="7393037"/>
            <a:chExt cx="4603699" cy="4913001"/>
          </a:xfrm>
        </p:grpSpPr>
        <p:grpSp>
          <p:nvGrpSpPr>
            <p:cNvPr id="58" name="组合 57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60" name="组合 59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63" name="直接连接符 62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直接连接符 63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直接连接符 64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7" name="矩形: 圆角 66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5EC8F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68" name="矩形: 圆角 67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5EC8F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69" name="矩形: 圆角 68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5EC8F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61" name="直接连接符 60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矩形: 圆角 61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5EC8F5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  <a:endPara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59" name="直接连接符 58"/>
            <p:cNvCxnSpPr/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70" name="组合 69"/>
          <p:cNvGrpSpPr/>
          <p:nvPr/>
        </p:nvGrpSpPr>
        <p:grpSpPr>
          <a:xfrm>
            <a:off x="12928034" y="7343464"/>
            <a:ext cx="4603699" cy="4913001"/>
            <a:chOff x="994248" y="7393037"/>
            <a:chExt cx="4603699" cy="4913001"/>
          </a:xfrm>
        </p:grpSpPr>
        <p:grpSp>
          <p:nvGrpSpPr>
            <p:cNvPr id="71" name="组合 70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73" name="组合 72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76" name="直接连接符 75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直接连接符 76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直接连接符 77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直接连接符 78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矩形: 圆角 79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895D2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81" name="矩形: 圆角 80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895D2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82" name="矩形: 圆角 81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895D2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74" name="直接连接符 73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矩形: 圆角 74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7895D2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  <a:endPara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72" name="直接连接符 71"/>
            <p:cNvCxnSpPr/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  <p:grpSp>
        <p:nvGrpSpPr>
          <p:cNvPr id="83" name="组合 82"/>
          <p:cNvGrpSpPr/>
          <p:nvPr/>
        </p:nvGrpSpPr>
        <p:grpSpPr>
          <a:xfrm>
            <a:off x="18988301" y="7380907"/>
            <a:ext cx="4603699" cy="4913001"/>
            <a:chOff x="994248" y="7393037"/>
            <a:chExt cx="4603699" cy="4913001"/>
          </a:xfrm>
        </p:grpSpPr>
        <p:grpSp>
          <p:nvGrpSpPr>
            <p:cNvPr id="84" name="组合 83"/>
            <p:cNvGrpSpPr/>
            <p:nvPr/>
          </p:nvGrpSpPr>
          <p:grpSpPr>
            <a:xfrm>
              <a:off x="994248" y="8343918"/>
              <a:ext cx="4603699" cy="3962120"/>
              <a:chOff x="1622051" y="8007029"/>
              <a:chExt cx="4603699" cy="3962120"/>
            </a:xfrm>
          </p:grpSpPr>
          <p:grpSp>
            <p:nvGrpSpPr>
              <p:cNvPr id="86" name="组合 85"/>
              <p:cNvGrpSpPr/>
              <p:nvPr/>
            </p:nvGrpSpPr>
            <p:grpSpPr>
              <a:xfrm>
                <a:off x="1622051" y="8007029"/>
                <a:ext cx="4155448" cy="3962120"/>
                <a:chOff x="1781684" y="8497709"/>
                <a:chExt cx="5620054" cy="5358585"/>
              </a:xfrm>
              <a:solidFill>
                <a:srgbClr val="5AA0DF"/>
              </a:solidFill>
            </p:grpSpPr>
            <p:cxnSp>
              <p:nvCxnSpPr>
                <p:cNvPr id="89" name="直接连接符 88"/>
                <p:cNvCxnSpPr/>
                <p:nvPr/>
              </p:nvCxnSpPr>
              <p:spPr>
                <a:xfrm flipH="1">
                  <a:off x="3991922" y="8497709"/>
                  <a:ext cx="46066" cy="2086922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/>
              </p:nvCxnSpPr>
              <p:spPr>
                <a:xfrm>
                  <a:off x="2348637" y="8497711"/>
                  <a:ext cx="5053101" cy="0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/>
                <p:nvPr/>
              </p:nvCxnSpPr>
              <p:spPr>
                <a:xfrm flipH="1">
                  <a:off x="2359182" y="8497711"/>
                  <a:ext cx="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/>
                <p:nvPr/>
              </p:nvCxnSpPr>
              <p:spPr>
                <a:xfrm>
                  <a:off x="5589594" y="8497711"/>
                  <a:ext cx="780" cy="921817"/>
                </a:xfrm>
                <a:prstGeom prst="line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93" name="矩形: 圆角 92"/>
                <p:cNvSpPr/>
                <p:nvPr/>
              </p:nvSpPr>
              <p:spPr>
                <a:xfrm>
                  <a:off x="1781684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BB3E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94" name="矩形: 圆角 93"/>
                <p:cNvSpPr/>
                <p:nvPr/>
              </p:nvSpPr>
              <p:spPr>
                <a:xfrm>
                  <a:off x="3379360" y="9102159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BB3E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95" name="矩形: 圆角 94"/>
                <p:cNvSpPr/>
                <p:nvPr/>
              </p:nvSpPr>
              <p:spPr>
                <a:xfrm>
                  <a:off x="5012094" y="9114378"/>
                  <a:ext cx="1262902" cy="4741916"/>
                </a:xfrm>
                <a:prstGeom prst="roundRect">
                  <a:avLst>
                    <a:gd name="adj" fmla="val 50000"/>
                  </a:avLst>
                </a:prstGeom>
                <a:solidFill>
                  <a:srgbClr val="7BB3E5"/>
                </a:solidFill>
                <a:ln w="28575">
                  <a:gradFill flip="none" rotWithShape="1">
                    <a:gsLst>
                      <a:gs pos="0">
                        <a:schemeClr val="bg1"/>
                      </a:gs>
                      <a:gs pos="100000">
                        <a:schemeClr val="bg1">
                          <a:lumMod val="85000"/>
                        </a:schemeClr>
                      </a:gs>
                    </a:gsLst>
                    <a:lin ang="2700000" scaled="1"/>
                  </a:gradFill>
                </a:ln>
                <a:effectLst>
                  <a:outerShdw blurRad="482600" dist="139700" dir="2700000" algn="tl" rotWithShape="0">
                    <a:prstClr val="black">
                      <a:alpha val="45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FFFFFF"/>
                      </a:solidFill>
                      <a:latin typeface="Helvetica Neue"/>
                      <a:ea typeface="Helvetica Neue" panose="02000503000000020004" pitchFamily="2" charset="0"/>
                      <a:cs typeface="Helvetica Neue" panose="02000503000000020004" pitchFamily="2" charset="0"/>
                    </a:defRPr>
                  </a:lvl9pPr>
                </a:lstStyle>
                <a:p>
                  <a:pPr algn="ctr"/>
                  <a:r>
                    <a:rPr lang="zh-CN" altLang="en-US" sz="3200" b="0">
                      <a:solidFill>
                        <a:prstClr val="white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成员名称</a:t>
                  </a:r>
                  <a:endPara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87" name="直接连接符 86"/>
              <p:cNvCxnSpPr/>
              <p:nvPr/>
            </p:nvCxnSpPr>
            <p:spPr>
              <a:xfrm>
                <a:off x="5805027" y="8007029"/>
                <a:ext cx="577" cy="681588"/>
              </a:xfrm>
              <a:prstGeom prst="line">
                <a:avLst/>
              </a:prstGeom>
              <a:solidFill>
                <a:srgbClr val="5AA0DF"/>
              </a:solidFill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8" name="矩形: 圆角 87"/>
              <p:cNvSpPr/>
              <p:nvPr/>
            </p:nvSpPr>
            <p:spPr>
              <a:xfrm>
                <a:off x="5291965" y="8453955"/>
                <a:ext cx="933785" cy="3506156"/>
              </a:xfrm>
              <a:prstGeom prst="roundRect">
                <a:avLst>
                  <a:gd name="adj" fmla="val 50000"/>
                </a:avLst>
              </a:prstGeom>
              <a:solidFill>
                <a:srgbClr val="7BB3E5"/>
              </a:solidFill>
              <a:ln w="28575">
                <a:gradFill flip="none" rotWithShape="1">
                  <a:gsLst>
                    <a:gs pos="0">
                      <a:schemeClr val="bg1"/>
                    </a:gs>
                    <a:gs pos="100000">
                      <a:schemeClr val="bg1">
                        <a:lumMod val="85000"/>
                      </a:schemeClr>
                    </a:gs>
                  </a:gsLst>
                  <a:lin ang="2700000" scaled="1"/>
                </a:gradFill>
              </a:ln>
              <a:effectLst>
                <a:outerShdw blurRad="482600" dist="139700" dir="2700000" algn="tl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FFFFFF"/>
                    </a:solidFill>
                    <a:latin typeface="Helvetica Neue"/>
                    <a:ea typeface="Helvetica Neue" panose="02000503000000020004" pitchFamily="2" charset="0"/>
                    <a:cs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3200" b="0">
                    <a:solidFill>
                      <a:prstClr val="white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成员名称</a:t>
                </a:r>
                <a:endParaRPr lang="zh-CN" altLang="en-US" sz="3200" b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85" name="直接连接符 84"/>
            <p:cNvCxnSpPr/>
            <p:nvPr/>
          </p:nvCxnSpPr>
          <p:spPr bwMode="auto">
            <a:xfrm flipH="1">
              <a:off x="3310749" y="7393037"/>
              <a:ext cx="0" cy="950881"/>
            </a:xfrm>
            <a:prstGeom prst="line">
              <a:avLst/>
            </a:prstGeom>
            <a:solidFill>
              <a:schemeClr val="accent1"/>
            </a:solidFill>
            <a:ln w="25400" cap="flat" cmpd="sng" algn="ctr">
              <a:solidFill>
                <a:schemeClr val="tx1">
                  <a:lumMod val="40000"/>
                  <a:lumOff val="60000"/>
                </a:schemeClr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mc:AlternateContent>
    <mc:Choice xmlns:p15="http://schemas.microsoft.com/office/powerpoint/2012/main" Requires="p15">
      <p:transition spd="slow" advClick="0" advTm="4000" p14:dur="1250">
        <p15:prstTrans prst="peelOff"/>
      </p:transition>
    </mc:Choice>
    <mc:Fallback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3" name="组合 122"/>
          <p:cNvGrpSpPr/>
          <p:nvPr/>
        </p:nvGrpSpPr>
        <p:grpSpPr>
          <a:xfrm rot="5400000">
            <a:off x="1986434" y="9214694"/>
            <a:ext cx="2888826" cy="2207887"/>
            <a:chOff x="3969509" y="7454193"/>
            <a:chExt cx="3068641" cy="2345317"/>
          </a:xfrm>
        </p:grpSpPr>
        <p:sp>
          <p:nvSpPr>
            <p:cNvPr id="124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5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26" name="组合 125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127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8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9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0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115" name="组合 114"/>
          <p:cNvGrpSpPr/>
          <p:nvPr/>
        </p:nvGrpSpPr>
        <p:grpSpPr>
          <a:xfrm rot="5400000" flipV="1">
            <a:off x="19642203" y="2779302"/>
            <a:ext cx="2888826" cy="2292277"/>
            <a:chOff x="3969509" y="7454193"/>
            <a:chExt cx="3068641" cy="2345317"/>
          </a:xfrm>
        </p:grpSpPr>
        <p:sp>
          <p:nvSpPr>
            <p:cNvPr id="116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7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18" name="组合 117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119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0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1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2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80" name="组合 79"/>
          <p:cNvGrpSpPr/>
          <p:nvPr/>
        </p:nvGrpSpPr>
        <p:grpSpPr>
          <a:xfrm rot="5400000" flipV="1">
            <a:off x="19666562" y="5917817"/>
            <a:ext cx="2888826" cy="2292277"/>
            <a:chOff x="3969509" y="7454193"/>
            <a:chExt cx="3068641" cy="2345317"/>
          </a:xfrm>
        </p:grpSpPr>
        <p:sp>
          <p:nvSpPr>
            <p:cNvPr id="81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2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83" name="组合 82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84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5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6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7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88" name="组合 87"/>
          <p:cNvGrpSpPr/>
          <p:nvPr/>
        </p:nvGrpSpPr>
        <p:grpSpPr>
          <a:xfrm rot="5400000" flipV="1">
            <a:off x="19642203" y="9138670"/>
            <a:ext cx="2888826" cy="2292276"/>
            <a:chOff x="3969509" y="7454193"/>
            <a:chExt cx="3068641" cy="2345317"/>
          </a:xfrm>
        </p:grpSpPr>
        <p:sp>
          <p:nvSpPr>
            <p:cNvPr id="89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0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91" name="组合 90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92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3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4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5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5" name="组合 4"/>
          <p:cNvGrpSpPr/>
          <p:nvPr/>
        </p:nvGrpSpPr>
        <p:grpSpPr>
          <a:xfrm rot="5400000">
            <a:off x="1991197" y="2823804"/>
            <a:ext cx="2888826" cy="2207887"/>
            <a:chOff x="3969509" y="7454193"/>
            <a:chExt cx="3068641" cy="2345317"/>
          </a:xfrm>
        </p:grpSpPr>
        <p:sp>
          <p:nvSpPr>
            <p:cNvPr id="61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63" name="组合 62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64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5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8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9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16387" name="Овал 8"/>
          <p:cNvSpPr>
            <a:spLocks noChangeArrowheads="1"/>
          </p:cNvSpPr>
          <p:nvPr/>
        </p:nvSpPr>
        <p:spPr bwMode="auto">
          <a:xfrm>
            <a:off x="14690331" y="4807103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88" name="Овал 56"/>
          <p:cNvSpPr>
            <a:spLocks noChangeArrowheads="1"/>
          </p:cNvSpPr>
          <p:nvPr/>
        </p:nvSpPr>
        <p:spPr bwMode="auto">
          <a:xfrm>
            <a:off x="14692681" y="9324459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89" name="Овал 57"/>
          <p:cNvSpPr>
            <a:spLocks noChangeArrowheads="1"/>
          </p:cNvSpPr>
          <p:nvPr/>
        </p:nvSpPr>
        <p:spPr bwMode="auto">
          <a:xfrm>
            <a:off x="15520969" y="7063955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90" name="Овал 58"/>
          <p:cNvSpPr>
            <a:spLocks noChangeArrowheads="1"/>
          </p:cNvSpPr>
          <p:nvPr/>
        </p:nvSpPr>
        <p:spPr bwMode="auto">
          <a:xfrm>
            <a:off x="9679544" y="4807103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91" name="Овал 59"/>
          <p:cNvSpPr>
            <a:spLocks noChangeArrowheads="1"/>
          </p:cNvSpPr>
          <p:nvPr/>
        </p:nvSpPr>
        <p:spPr bwMode="auto">
          <a:xfrm>
            <a:off x="9667364" y="9324459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6392" name="Овал 60"/>
          <p:cNvSpPr>
            <a:spLocks noChangeArrowheads="1"/>
          </p:cNvSpPr>
          <p:nvPr/>
        </p:nvSpPr>
        <p:spPr bwMode="auto">
          <a:xfrm>
            <a:off x="8844033" y="7063955"/>
            <a:ext cx="153460" cy="153460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3" name="Полилиния 12"/>
          <p:cNvSpPr/>
          <p:nvPr/>
        </p:nvSpPr>
        <p:spPr bwMode="auto">
          <a:xfrm>
            <a:off x="14810908" y="3937491"/>
            <a:ext cx="1624738" cy="904933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" name="Полилиния 14"/>
          <p:cNvSpPr/>
          <p:nvPr/>
        </p:nvSpPr>
        <p:spPr bwMode="auto">
          <a:xfrm>
            <a:off x="15641544" y="7143121"/>
            <a:ext cx="803843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6" name="Полилиния 65"/>
          <p:cNvSpPr/>
          <p:nvPr/>
        </p:nvSpPr>
        <p:spPr bwMode="auto">
          <a:xfrm flipH="1">
            <a:off x="8086472" y="3927747"/>
            <a:ext cx="1623520" cy="90615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7" name="Полилиния 66"/>
          <p:cNvSpPr/>
          <p:nvPr/>
        </p:nvSpPr>
        <p:spPr bwMode="auto">
          <a:xfrm>
            <a:off x="8040190" y="7140684"/>
            <a:ext cx="803843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0" name="Полилиния 69"/>
          <p:cNvSpPr>
            <a:spLocks noChangeAspect="1"/>
          </p:cNvSpPr>
          <p:nvPr/>
        </p:nvSpPr>
        <p:spPr bwMode="auto">
          <a:xfrm flipH="1" flipV="1">
            <a:off x="8070639" y="9429203"/>
            <a:ext cx="1623521" cy="906150"/>
          </a:xfrm>
          <a:custGeom>
            <a:gdLst>
              <a:gd name="T0" fmla="*/ 0 w 2117558"/>
              <a:gd name="T1" fmla="*/ 1180801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1" name="Полилиния 70"/>
          <p:cNvSpPr/>
          <p:nvPr/>
        </p:nvSpPr>
        <p:spPr bwMode="auto">
          <a:xfrm flipV="1">
            <a:off x="14781592" y="9429203"/>
            <a:ext cx="1623520" cy="90615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16400" name="Группа 17"/>
          <p:cNvGrpSpPr/>
          <p:nvPr/>
        </p:nvGrpSpPr>
        <p:grpSpPr>
          <a:xfrm>
            <a:off x="4523984" y="3561147"/>
            <a:ext cx="3602680" cy="734420"/>
            <a:chOff x="1822848" y="2205203"/>
            <a:chExt cx="4695746" cy="956856"/>
          </a:xfrm>
        </p:grpSpPr>
        <p:sp>
          <p:nvSpPr>
            <p:cNvPr id="16445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3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6433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4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5" name="Прямоугольник 16"/>
            <p:cNvSpPr>
              <a:spLocks noChangeArrowheads="1"/>
            </p:cNvSpPr>
            <p:nvPr/>
          </p:nvSpPr>
          <p:spPr bwMode="auto">
            <a:xfrm>
              <a:off x="2204496" y="2351645"/>
              <a:ext cx="2891284" cy="601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1" name="Группа 76"/>
          <p:cNvGrpSpPr/>
          <p:nvPr/>
        </p:nvGrpSpPr>
        <p:grpSpPr>
          <a:xfrm>
            <a:off x="4523984" y="6781392"/>
            <a:ext cx="3602680" cy="734420"/>
            <a:chOff x="1822848" y="2205203"/>
            <a:chExt cx="4695746" cy="956856"/>
          </a:xfrm>
        </p:grpSpPr>
        <p:sp>
          <p:nvSpPr>
            <p:cNvPr id="16441" name="Скругленный прямоугольник 77"/>
            <p:cNvSpPr>
              <a:spLocks noChangeArrowheads="1"/>
            </p:cNvSpPr>
            <p:nvPr/>
          </p:nvSpPr>
          <p:spPr bwMode="auto">
            <a:xfrm>
              <a:off x="1822848" y="2205203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6429" name="Овал 78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0" name="Овал 79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31" name="Прямоугольник 80"/>
            <p:cNvSpPr>
              <a:spLocks noChangeArrowheads="1"/>
            </p:cNvSpPr>
            <p:nvPr/>
          </p:nvSpPr>
          <p:spPr bwMode="auto">
            <a:xfrm>
              <a:off x="2204498" y="2360971"/>
              <a:ext cx="1845322" cy="601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2" name="Группа 81"/>
          <p:cNvGrpSpPr/>
          <p:nvPr/>
        </p:nvGrpSpPr>
        <p:grpSpPr>
          <a:xfrm>
            <a:off x="4523984" y="9967534"/>
            <a:ext cx="3602680" cy="734420"/>
            <a:chOff x="1822848" y="2205203"/>
            <a:chExt cx="4695746" cy="956856"/>
          </a:xfrm>
        </p:grpSpPr>
        <p:sp>
          <p:nvSpPr>
            <p:cNvPr id="16437" name="Скругленный прямоугольник 82"/>
            <p:cNvSpPr>
              <a:spLocks noChangeArrowheads="1"/>
            </p:cNvSpPr>
            <p:nvPr/>
          </p:nvSpPr>
          <p:spPr bwMode="auto">
            <a:xfrm>
              <a:off x="1822848" y="2205203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6425" name="Овал 83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26" name="Овал 84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6427" name="Прямоугольник 85"/>
            <p:cNvSpPr>
              <a:spLocks noChangeArrowheads="1"/>
            </p:cNvSpPr>
            <p:nvPr/>
          </p:nvSpPr>
          <p:spPr bwMode="auto">
            <a:xfrm>
              <a:off x="2204498" y="2306910"/>
              <a:ext cx="1845322" cy="601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4" name="Группа 19"/>
          <p:cNvGrpSpPr/>
          <p:nvPr/>
        </p:nvGrpSpPr>
        <p:grpSpPr>
          <a:xfrm>
            <a:off x="16418595" y="3561147"/>
            <a:ext cx="3602680" cy="734420"/>
            <a:chOff x="18694363" y="2211767"/>
            <a:chExt cx="4695746" cy="956856"/>
          </a:xfrm>
        </p:grpSpPr>
        <p:sp>
          <p:nvSpPr>
            <p:cNvPr id="16432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7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6420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6422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6423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6421" name="Прямоугольник 91"/>
            <p:cNvSpPr>
              <a:spLocks noChangeArrowheads="1"/>
            </p:cNvSpPr>
            <p:nvPr/>
          </p:nvSpPr>
          <p:spPr bwMode="auto">
            <a:xfrm>
              <a:off x="20968891" y="2364787"/>
              <a:ext cx="1845322" cy="601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5" name="Группа 94"/>
          <p:cNvGrpSpPr/>
          <p:nvPr/>
        </p:nvGrpSpPr>
        <p:grpSpPr>
          <a:xfrm>
            <a:off x="16418595" y="6781392"/>
            <a:ext cx="3602680" cy="734420"/>
            <a:chOff x="18694363" y="2211767"/>
            <a:chExt cx="4695746" cy="956856"/>
          </a:xfrm>
        </p:grpSpPr>
        <p:sp>
          <p:nvSpPr>
            <p:cNvPr id="16414" name="Скругленный прямоугольник 95"/>
            <p:cNvSpPr>
              <a:spLocks noChangeArrowheads="1"/>
            </p:cNvSpPr>
            <p:nvPr/>
          </p:nvSpPr>
          <p:spPr bwMode="auto">
            <a:xfrm>
              <a:off x="18694363" y="2211767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6415" name="Группа 96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6417" name="Овал 98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6418" name="Овал 99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6416" name="Прямоугольник 97"/>
            <p:cNvSpPr>
              <a:spLocks noChangeArrowheads="1"/>
            </p:cNvSpPr>
            <p:nvPr/>
          </p:nvSpPr>
          <p:spPr bwMode="auto">
            <a:xfrm>
              <a:off x="20895545" y="2328709"/>
              <a:ext cx="1845322" cy="601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6406" name="Группа 100"/>
          <p:cNvGrpSpPr/>
          <p:nvPr/>
        </p:nvGrpSpPr>
        <p:grpSpPr>
          <a:xfrm>
            <a:off x="16383189" y="9967534"/>
            <a:ext cx="3602680" cy="734420"/>
            <a:chOff x="18694363" y="2211767"/>
            <a:chExt cx="4695746" cy="956856"/>
          </a:xfrm>
        </p:grpSpPr>
        <p:sp>
          <p:nvSpPr>
            <p:cNvPr id="16409" name="Скругленный прямоугольник 101"/>
            <p:cNvSpPr>
              <a:spLocks noChangeArrowheads="1"/>
            </p:cNvSpPr>
            <p:nvPr/>
          </p:nvSpPr>
          <p:spPr bwMode="auto">
            <a:xfrm>
              <a:off x="18694363" y="2211767"/>
              <a:ext cx="4695746" cy="95685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6410" name="Группа 1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6412" name="Овал 1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6413" name="Овал 1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6411" name="Прямоугольник 103"/>
            <p:cNvSpPr>
              <a:spLocks noChangeArrowheads="1"/>
            </p:cNvSpPr>
            <p:nvPr/>
          </p:nvSpPr>
          <p:spPr bwMode="auto">
            <a:xfrm>
              <a:off x="20895545" y="2333061"/>
              <a:ext cx="1845322" cy="6014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8816520" y="3650913"/>
            <a:ext cx="6882604" cy="6882604"/>
            <a:chOff x="8963881" y="3641539"/>
            <a:chExt cx="6432922" cy="6432922"/>
          </a:xfrm>
        </p:grpSpPr>
        <p:grpSp>
          <p:nvGrpSpPr>
            <p:cNvPr id="16386" name="Группа 9"/>
            <p:cNvGrpSpPr/>
            <p:nvPr/>
          </p:nvGrpSpPr>
          <p:grpSpPr>
            <a:xfrm>
              <a:off x="8963881" y="3641539"/>
              <a:ext cx="6432922" cy="6432922"/>
              <a:chOff x="7356036" y="2063174"/>
              <a:chExt cx="9636564" cy="9636564"/>
            </a:xfrm>
          </p:grpSpPr>
          <p:sp>
            <p:nvSpPr>
              <p:cNvPr id="16436" name="Полилиния 52"/>
              <p:cNvSpPr/>
              <p:nvPr/>
            </p:nvSpPr>
            <p:spPr bwMode="auto">
              <a:xfrm>
                <a:off x="7356036" y="2063174"/>
                <a:ext cx="9636564" cy="9636564"/>
              </a:xfrm>
              <a:custGeom>
                <a:gdLst>
                  <a:gd name="T0" fmla="*/ 9562612 w 7668212"/>
                  <a:gd name="T1" fmla="*/ 484942 h 7668212"/>
                  <a:gd name="T2" fmla="*/ 484942 w 7668212"/>
                  <a:gd name="T3" fmla="*/ 9562612 h 7668212"/>
                  <a:gd name="T4" fmla="*/ 9562612 w 7668212"/>
                  <a:gd name="T5" fmla="*/ 18640282 h 7668212"/>
                  <a:gd name="T6" fmla="*/ 18640282 w 7668212"/>
                  <a:gd name="T7" fmla="*/ 9562612 h 7668212"/>
                  <a:gd name="T8" fmla="*/ 9562612 w 7668212"/>
                  <a:gd name="T9" fmla="*/ 484942 h 7668212"/>
                  <a:gd name="T10" fmla="*/ 9562612 w 7668212"/>
                  <a:gd name="T11" fmla="*/ 0 h 7668212"/>
                  <a:gd name="T12" fmla="*/ 19125223 w 7668212"/>
                  <a:gd name="T13" fmla="*/ 9562612 h 7668212"/>
                  <a:gd name="T14" fmla="*/ 9562612 w 7668212"/>
                  <a:gd name="T15" fmla="*/ 19125223 h 7668212"/>
                  <a:gd name="T16" fmla="*/ 0 w 7668212"/>
                  <a:gd name="T17" fmla="*/ 9562612 h 7668212"/>
                  <a:gd name="T18" fmla="*/ 9562612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2" name="Группа 6"/>
              <p:cNvGrpSpPr/>
              <p:nvPr/>
            </p:nvGrpSpPr>
            <p:grpSpPr>
              <a:xfrm>
                <a:off x="8340331" y="3023656"/>
                <a:ext cx="7667974" cy="7667974"/>
                <a:chOff x="8681530" y="3378437"/>
                <a:chExt cx="7667974" cy="7667974"/>
              </a:xfrm>
            </p:grpSpPr>
            <p:sp>
              <p:nvSpPr>
                <p:cNvPr id="16452" name="Полилиния 44"/>
                <p:cNvSpPr/>
                <p:nvPr/>
              </p:nvSpPr>
              <p:spPr bwMode="auto">
                <a:xfrm>
                  <a:off x="8681530" y="3378437"/>
                  <a:ext cx="7667974" cy="7667974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49500">
                      <a:schemeClr val="accent3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46" name="Text Box 27"/>
                <p:cNvSpPr txBox="1"/>
                <p:nvPr/>
              </p:nvSpPr>
              <p:spPr bwMode="auto">
                <a:xfrm>
                  <a:off x="8979994" y="6582661"/>
                  <a:ext cx="7071047" cy="13071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zh-CN" altLang="en-US" sz="5400" b="0">
                      <a:solidFill>
                        <a:srgbClr val="555B64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Impact" panose="020b0806030902050204" charset="0"/>
                      <a:sym typeface="Helvetica Neue" panose="02000503000000020004" pitchFamily="2" charset="0"/>
                    </a:rPr>
                    <a:t>部门名称</a:t>
                  </a:r>
                  <a:endParaRPr lang="zh-CN" altLang="en-US" sz="5400" b="0">
                    <a:solidFill>
                      <a:srgbClr val="555B64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</p:grpSp>
        <p:sp>
          <p:nvSpPr>
            <p:cNvPr id="59" name="Овал 7"/>
            <p:cNvSpPr>
              <a:spLocks noChangeArrowheads="1"/>
            </p:cNvSpPr>
            <p:nvPr/>
          </p:nvSpPr>
          <p:spPr bwMode="auto">
            <a:xfrm>
              <a:off x="9133440" y="3811098"/>
              <a:ext cx="6093805" cy="6093805"/>
            </a:xfrm>
            <a:prstGeom prst="ellipse">
              <a:avLst/>
            </a:prstGeom>
            <a:noFill/>
            <a:ln w="25400">
              <a:solidFill>
                <a:srgbClr val="BFC5CE"/>
              </a:solidFill>
              <a:miter lim="4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  <p:grpSp>
        <p:nvGrpSpPr>
          <p:cNvPr id="72" name="组合 71"/>
          <p:cNvGrpSpPr/>
          <p:nvPr/>
        </p:nvGrpSpPr>
        <p:grpSpPr>
          <a:xfrm rot="5400000">
            <a:off x="1966837" y="6044656"/>
            <a:ext cx="2888826" cy="2207887"/>
            <a:chOff x="3969509" y="7454193"/>
            <a:chExt cx="3068641" cy="2345317"/>
          </a:xfrm>
        </p:grpSpPr>
        <p:sp>
          <p:nvSpPr>
            <p:cNvPr id="73" name="Oval 59"/>
            <p:cNvSpPr>
              <a:spLocks noChangeArrowheads="1"/>
            </p:cNvSpPr>
            <p:nvPr/>
          </p:nvSpPr>
          <p:spPr bwMode="auto">
            <a:xfrm rot="16200000">
              <a:off x="3970971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" name="Oval 60"/>
            <p:cNvSpPr>
              <a:spLocks noChangeArrowheads="1"/>
            </p:cNvSpPr>
            <p:nvPr/>
          </p:nvSpPr>
          <p:spPr bwMode="auto">
            <a:xfrm rot="16200000">
              <a:off x="5628037" y="8389397"/>
              <a:ext cx="1408651" cy="1411575"/>
            </a:xfrm>
            <a:prstGeom prst="ellipse">
              <a:avLst/>
            </a:prstGeom>
            <a:solidFill>
              <a:srgbClr val="5AA0DF"/>
            </a:solidFill>
            <a:ln w="9525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56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8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成员姓名</a:t>
              </a:r>
              <a:endPara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75" name="组合 74"/>
            <p:cNvGrpSpPr/>
            <p:nvPr/>
          </p:nvGrpSpPr>
          <p:grpSpPr>
            <a:xfrm>
              <a:off x="4675298" y="7454193"/>
              <a:ext cx="1657066" cy="935204"/>
              <a:chOff x="2012951" y="3751263"/>
              <a:chExt cx="900113" cy="508000"/>
            </a:xfrm>
          </p:grpSpPr>
          <p:sp>
            <p:nvSpPr>
              <p:cNvPr id="76" name="Line 61"/>
              <p:cNvSpPr>
                <a:spLocks noChangeShapeType="1"/>
              </p:cNvSpPr>
              <p:nvPr/>
            </p:nvSpPr>
            <p:spPr bwMode="auto">
              <a:xfrm flipH="1" flipV="1">
                <a:off x="2463801" y="3751263"/>
                <a:ext cx="0" cy="30162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7" name="Line 62"/>
              <p:cNvSpPr>
                <a:spLocks noChangeShapeType="1"/>
              </p:cNvSpPr>
              <p:nvPr/>
            </p:nvSpPr>
            <p:spPr bwMode="auto">
              <a:xfrm flipH="1" flipV="1">
                <a:off x="2012951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8" name="Line 63"/>
              <p:cNvSpPr>
                <a:spLocks noChangeShapeType="1"/>
              </p:cNvSpPr>
              <p:nvPr/>
            </p:nvSpPr>
            <p:spPr bwMode="auto">
              <a:xfrm flipH="1" flipV="1">
                <a:off x="2913063" y="4052888"/>
                <a:ext cx="0" cy="206375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9" name="Line 64"/>
              <p:cNvSpPr>
                <a:spLocks noChangeShapeType="1"/>
              </p:cNvSpPr>
              <p:nvPr/>
            </p:nvSpPr>
            <p:spPr bwMode="auto">
              <a:xfrm>
                <a:off x="2012951" y="4052888"/>
                <a:ext cx="900113" cy="0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</p:spTree>
  </p:cSld>
  <p:clrMapOvr>
    <a:masterClrMapping/>
  </p:clrMapOvr>
  <p:transition spd="med"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8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0"/>
      <p:bldP spid="16389" grpId="0"/>
      <p:bldP spid="16390" grpId="0"/>
      <p:bldP spid="16391" grpId="0"/>
      <p:bldP spid="16392" grpId="0"/>
      <p:bldP spid="13" grpId="0"/>
      <p:bldP spid="15" grpId="0"/>
      <p:bldP spid="66" grpId="0"/>
      <p:bldP spid="67" grpId="0"/>
      <p:bldP spid="70" grpId="0"/>
      <p:bldP spid="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" name="Oval 51"/>
          <p:cNvSpPr>
            <a:spLocks noChangeArrowheads="1"/>
          </p:cNvSpPr>
          <p:nvPr/>
        </p:nvSpPr>
        <p:spPr bwMode="auto">
          <a:xfrm>
            <a:off x="7679641" y="5119104"/>
            <a:ext cx="2335089" cy="2335089"/>
          </a:xfrm>
          <a:prstGeom prst="ellipse">
            <a:avLst/>
          </a:prstGeom>
          <a:solidFill>
            <a:srgbClr val="567BC7"/>
          </a:solidFill>
          <a:ln w="12700">
            <a:solidFill>
              <a:schemeClr val="bg1">
                <a:lumMod val="95000"/>
              </a:schemeClr>
            </a:soli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4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部门名称</a:t>
            </a:r>
          </a:p>
        </p:txBody>
      </p:sp>
      <p:sp>
        <p:nvSpPr>
          <p:cNvPr id="58" name="Oval 52"/>
          <p:cNvSpPr>
            <a:spLocks noChangeArrowheads="1"/>
          </p:cNvSpPr>
          <p:nvPr/>
        </p:nvSpPr>
        <p:spPr bwMode="auto">
          <a:xfrm>
            <a:off x="11022996" y="5119104"/>
            <a:ext cx="2338010" cy="2335089"/>
          </a:xfrm>
          <a:prstGeom prst="ellipse">
            <a:avLst/>
          </a:prstGeom>
          <a:solidFill>
            <a:srgbClr val="567BC7"/>
          </a:solidFill>
          <a:ln w="12700">
            <a:solidFill>
              <a:schemeClr val="bg1">
                <a:lumMod val="95000"/>
              </a:schemeClr>
            </a:soli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4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部门名称</a:t>
            </a:r>
            <a:endParaRPr lang="zh-CN" altLang="en-US" sz="44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9" name="Oval 53"/>
          <p:cNvSpPr>
            <a:spLocks noChangeArrowheads="1"/>
          </p:cNvSpPr>
          <p:nvPr/>
        </p:nvSpPr>
        <p:spPr bwMode="auto">
          <a:xfrm>
            <a:off x="14369272" y="5119104"/>
            <a:ext cx="2335089" cy="2335089"/>
          </a:xfrm>
          <a:prstGeom prst="ellipse">
            <a:avLst/>
          </a:prstGeom>
          <a:solidFill>
            <a:srgbClr val="567BC7"/>
          </a:solidFill>
          <a:ln w="12700">
            <a:solidFill>
              <a:schemeClr val="bg1">
                <a:lumMod val="95000"/>
              </a:schemeClr>
            </a:soli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4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部门名称</a:t>
            </a:r>
            <a:endParaRPr lang="zh-CN" altLang="en-US" sz="44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0" name="Oval 54"/>
          <p:cNvSpPr>
            <a:spLocks noChangeArrowheads="1"/>
          </p:cNvSpPr>
          <p:nvPr/>
        </p:nvSpPr>
        <p:spPr bwMode="auto">
          <a:xfrm>
            <a:off x="4336286" y="5119104"/>
            <a:ext cx="2335089" cy="2335089"/>
          </a:xfrm>
          <a:prstGeom prst="ellipse">
            <a:avLst/>
          </a:prstGeom>
          <a:solidFill>
            <a:srgbClr val="567BC7"/>
          </a:solidFill>
          <a:ln w="25400">
            <a:solidFill>
              <a:schemeClr val="bg1">
                <a:lumMod val="95000"/>
              </a:schemeClr>
            </a:solidFill>
            <a:miter lim="400000"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4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部门名称</a:t>
            </a:r>
            <a:endParaRPr lang="zh-CN" altLang="en-US" sz="44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5" name="Oval 59"/>
          <p:cNvSpPr>
            <a:spLocks noChangeArrowheads="1"/>
          </p:cNvSpPr>
          <p:nvPr/>
        </p:nvSpPr>
        <p:spPr bwMode="auto">
          <a:xfrm>
            <a:off x="3970971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  <a:endParaRPr lang="zh-CN" altLang="en-US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6" name="Oval 60"/>
          <p:cNvSpPr>
            <a:spLocks noChangeArrowheads="1"/>
          </p:cNvSpPr>
          <p:nvPr/>
        </p:nvSpPr>
        <p:spPr bwMode="auto">
          <a:xfrm>
            <a:off x="5628037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  <a:endParaRPr lang="zh-CN" altLang="en-US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7" name="组合 66"/>
          <p:cNvGrpSpPr/>
          <p:nvPr/>
        </p:nvGrpSpPr>
        <p:grpSpPr>
          <a:xfrm>
            <a:off x="4675298" y="7454193"/>
            <a:ext cx="1657066" cy="935204"/>
            <a:chOff x="2012951" y="3751263"/>
            <a:chExt cx="900113" cy="508000"/>
          </a:xfrm>
        </p:grpSpPr>
        <p:sp>
          <p:nvSpPr>
            <p:cNvPr id="101" name="Line 61"/>
            <p:cNvSpPr>
              <a:spLocks noChangeShapeType="1"/>
            </p:cNvSpPr>
            <p:nvPr/>
          </p:nvSpPr>
          <p:spPr bwMode="auto">
            <a:xfrm flipH="1" flipV="1">
              <a:off x="2463801" y="3751263"/>
              <a:ext cx="0" cy="30162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2" name="Line 62"/>
            <p:cNvSpPr>
              <a:spLocks noChangeShapeType="1"/>
            </p:cNvSpPr>
            <p:nvPr/>
          </p:nvSpPr>
          <p:spPr bwMode="auto">
            <a:xfrm flipH="1" flipV="1">
              <a:off x="2012951" y="4052888"/>
              <a:ext cx="0" cy="20637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3" name="Line 63"/>
            <p:cNvSpPr>
              <a:spLocks noChangeShapeType="1"/>
            </p:cNvSpPr>
            <p:nvPr/>
          </p:nvSpPr>
          <p:spPr bwMode="auto">
            <a:xfrm flipH="1" flipV="1">
              <a:off x="2913063" y="4052888"/>
              <a:ext cx="0" cy="20637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4" name="Line 64"/>
            <p:cNvSpPr>
              <a:spLocks noChangeShapeType="1"/>
            </p:cNvSpPr>
            <p:nvPr/>
          </p:nvSpPr>
          <p:spPr bwMode="auto">
            <a:xfrm>
              <a:off x="2012951" y="4052888"/>
              <a:ext cx="900113" cy="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68" name="Oval 65"/>
          <p:cNvSpPr>
            <a:spLocks noChangeArrowheads="1"/>
          </p:cNvSpPr>
          <p:nvPr/>
        </p:nvSpPr>
        <p:spPr bwMode="auto">
          <a:xfrm>
            <a:off x="9760470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69" name="Oval 66"/>
          <p:cNvSpPr>
            <a:spLocks noChangeArrowheads="1"/>
          </p:cNvSpPr>
          <p:nvPr/>
        </p:nvSpPr>
        <p:spPr bwMode="auto">
          <a:xfrm>
            <a:off x="13214880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  <a:endParaRPr lang="zh-CN" altLang="en-US" sz="2800" b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0" name="组合 69"/>
          <p:cNvGrpSpPr/>
          <p:nvPr/>
        </p:nvGrpSpPr>
        <p:grpSpPr>
          <a:xfrm>
            <a:off x="10464795" y="7454193"/>
            <a:ext cx="3454410" cy="935204"/>
            <a:chOff x="5157788" y="3751263"/>
            <a:chExt cx="1876425" cy="508000"/>
          </a:xfrm>
        </p:grpSpPr>
        <p:sp>
          <p:nvSpPr>
            <p:cNvPr id="97" name="Line 67"/>
            <p:cNvSpPr>
              <a:spLocks noChangeShapeType="1"/>
            </p:cNvSpPr>
            <p:nvPr/>
          </p:nvSpPr>
          <p:spPr bwMode="auto">
            <a:xfrm flipH="1" flipV="1">
              <a:off x="6096001" y="3751263"/>
              <a:ext cx="0" cy="50800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8" name="Line 68"/>
            <p:cNvSpPr>
              <a:spLocks noChangeShapeType="1"/>
            </p:cNvSpPr>
            <p:nvPr/>
          </p:nvSpPr>
          <p:spPr bwMode="auto">
            <a:xfrm flipH="1" flipV="1">
              <a:off x="5157788" y="4052888"/>
              <a:ext cx="0" cy="20637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9" name="Line 69"/>
            <p:cNvSpPr>
              <a:spLocks noChangeShapeType="1"/>
            </p:cNvSpPr>
            <p:nvPr/>
          </p:nvSpPr>
          <p:spPr bwMode="auto">
            <a:xfrm flipH="1" flipV="1">
              <a:off x="7034213" y="4052888"/>
              <a:ext cx="0" cy="20637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0" name="Line 70"/>
            <p:cNvSpPr>
              <a:spLocks noChangeShapeType="1"/>
            </p:cNvSpPr>
            <p:nvPr/>
          </p:nvSpPr>
          <p:spPr bwMode="auto">
            <a:xfrm>
              <a:off x="5157788" y="4052888"/>
              <a:ext cx="1876425" cy="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1" name="Oval 71"/>
          <p:cNvSpPr>
            <a:spLocks noChangeArrowheads="1"/>
          </p:cNvSpPr>
          <p:nvPr/>
        </p:nvSpPr>
        <p:spPr bwMode="auto">
          <a:xfrm>
            <a:off x="11487674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72" name="Oval 72"/>
          <p:cNvSpPr>
            <a:spLocks noChangeArrowheads="1"/>
          </p:cNvSpPr>
          <p:nvPr/>
        </p:nvSpPr>
        <p:spPr bwMode="auto">
          <a:xfrm>
            <a:off x="6417115" y="10829694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73" name="Oval 73"/>
          <p:cNvSpPr>
            <a:spLocks noChangeArrowheads="1"/>
          </p:cNvSpPr>
          <p:nvPr/>
        </p:nvSpPr>
        <p:spPr bwMode="auto">
          <a:xfrm>
            <a:off x="9871526" y="10829694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grpSp>
        <p:nvGrpSpPr>
          <p:cNvPr id="74" name="组合 73"/>
          <p:cNvGrpSpPr/>
          <p:nvPr/>
        </p:nvGrpSpPr>
        <p:grpSpPr>
          <a:xfrm>
            <a:off x="7121440" y="7454193"/>
            <a:ext cx="3454410" cy="3375503"/>
            <a:chOff x="3341688" y="3751263"/>
            <a:chExt cx="1876425" cy="1833563"/>
          </a:xfrm>
        </p:grpSpPr>
        <p:sp>
          <p:nvSpPr>
            <p:cNvPr id="93" name="Line 74"/>
            <p:cNvSpPr>
              <a:spLocks noChangeShapeType="1"/>
            </p:cNvSpPr>
            <p:nvPr/>
          </p:nvSpPr>
          <p:spPr bwMode="auto">
            <a:xfrm flipH="1" flipV="1">
              <a:off x="4279901" y="3751263"/>
              <a:ext cx="0" cy="1833563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4" name="Line 75"/>
            <p:cNvSpPr>
              <a:spLocks noChangeShapeType="1"/>
            </p:cNvSpPr>
            <p:nvPr/>
          </p:nvSpPr>
          <p:spPr bwMode="auto">
            <a:xfrm flipH="1" flipV="1">
              <a:off x="3341688" y="5381625"/>
              <a:ext cx="0" cy="20320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5" name="Line 76"/>
            <p:cNvSpPr>
              <a:spLocks noChangeShapeType="1"/>
            </p:cNvSpPr>
            <p:nvPr/>
          </p:nvSpPr>
          <p:spPr bwMode="auto">
            <a:xfrm flipH="1" flipV="1">
              <a:off x="5218113" y="5381625"/>
              <a:ext cx="0" cy="20320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6" name="Line 77"/>
            <p:cNvSpPr>
              <a:spLocks noChangeShapeType="1"/>
            </p:cNvSpPr>
            <p:nvPr/>
          </p:nvSpPr>
          <p:spPr bwMode="auto">
            <a:xfrm>
              <a:off x="3341688" y="5381625"/>
              <a:ext cx="1876425" cy="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5" name="Oval 78"/>
          <p:cNvSpPr>
            <a:spLocks noChangeArrowheads="1"/>
          </p:cNvSpPr>
          <p:nvPr/>
        </p:nvSpPr>
        <p:spPr bwMode="auto">
          <a:xfrm>
            <a:off x="8144320" y="10829694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80" name="Oval 86"/>
          <p:cNvSpPr>
            <a:spLocks noChangeArrowheads="1"/>
          </p:cNvSpPr>
          <p:nvPr/>
        </p:nvSpPr>
        <p:spPr bwMode="auto">
          <a:xfrm>
            <a:off x="17712627" y="5119104"/>
            <a:ext cx="2335089" cy="2335089"/>
          </a:xfrm>
          <a:prstGeom prst="ellipse">
            <a:avLst/>
          </a:prstGeom>
          <a:solidFill>
            <a:srgbClr val="567BC7"/>
          </a:solidFill>
          <a:ln w="12700">
            <a:solidFill>
              <a:schemeClr val="bg1">
                <a:lumMod val="95000"/>
              </a:schemeClr>
            </a:soli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4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部门名称</a:t>
            </a:r>
          </a:p>
        </p:txBody>
      </p:sp>
      <p:grpSp>
        <p:nvGrpSpPr>
          <p:cNvPr id="133" name="组合 132"/>
          <p:cNvGrpSpPr/>
          <p:nvPr/>
        </p:nvGrpSpPr>
        <p:grpSpPr>
          <a:xfrm>
            <a:off x="5505291" y="4183900"/>
            <a:ext cx="13373419" cy="935205"/>
            <a:chOff x="5505291" y="4183900"/>
            <a:chExt cx="13373419" cy="935205"/>
          </a:xfrm>
        </p:grpSpPr>
        <p:sp>
          <p:nvSpPr>
            <p:cNvPr id="56" name="Line 50"/>
            <p:cNvSpPr>
              <a:spLocks noChangeShapeType="1"/>
            </p:cNvSpPr>
            <p:nvPr/>
          </p:nvSpPr>
          <p:spPr bwMode="auto">
            <a:xfrm flipH="1">
              <a:off x="12192001" y="4183900"/>
              <a:ext cx="0" cy="555277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32" name="组合 131"/>
            <p:cNvGrpSpPr/>
            <p:nvPr/>
          </p:nvGrpSpPr>
          <p:grpSpPr>
            <a:xfrm>
              <a:off x="5505291" y="4739178"/>
              <a:ext cx="13373419" cy="379927"/>
              <a:chOff x="5505291" y="4739178"/>
              <a:chExt cx="13373419" cy="379927"/>
            </a:xfrm>
          </p:grpSpPr>
          <p:sp>
            <p:nvSpPr>
              <p:cNvPr id="61" name="Line 55"/>
              <p:cNvSpPr>
                <a:spLocks noChangeShapeType="1"/>
              </p:cNvSpPr>
              <p:nvPr/>
            </p:nvSpPr>
            <p:spPr bwMode="auto">
              <a:xfrm flipH="1">
                <a:off x="5505291" y="4739178"/>
                <a:ext cx="0" cy="379927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2" name="Line 56"/>
              <p:cNvSpPr>
                <a:spLocks noChangeShapeType="1"/>
              </p:cNvSpPr>
              <p:nvPr/>
            </p:nvSpPr>
            <p:spPr bwMode="auto">
              <a:xfrm flipH="1">
                <a:off x="8848646" y="4739178"/>
                <a:ext cx="0" cy="379927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3" name="Line 57"/>
              <p:cNvSpPr>
                <a:spLocks noChangeShapeType="1"/>
              </p:cNvSpPr>
              <p:nvPr/>
            </p:nvSpPr>
            <p:spPr bwMode="auto">
              <a:xfrm flipH="1">
                <a:off x="12192001" y="4739178"/>
                <a:ext cx="0" cy="379927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4" name="Line 58"/>
              <p:cNvSpPr>
                <a:spLocks noChangeShapeType="1"/>
              </p:cNvSpPr>
              <p:nvPr/>
            </p:nvSpPr>
            <p:spPr bwMode="auto">
              <a:xfrm flipH="1">
                <a:off x="15535356" y="4739178"/>
                <a:ext cx="0" cy="379927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9" name="Line 85"/>
              <p:cNvSpPr>
                <a:spLocks noChangeShapeType="1"/>
              </p:cNvSpPr>
              <p:nvPr/>
            </p:nvSpPr>
            <p:spPr bwMode="auto">
              <a:xfrm>
                <a:off x="5505291" y="4739178"/>
                <a:ext cx="13373419" cy="0"/>
              </a:xfrm>
              <a:prstGeom prst="line">
                <a:avLst/>
              </a:prstGeom>
              <a:noFill/>
              <a:ln w="25400" cap="flat" cmpd="sng">
                <a:solidFill>
                  <a:srgbClr val="BFC5CE"/>
                </a:solidFill>
                <a:prstDash val="solid"/>
                <a:miter lim="4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7"/>
                        </a:schemeClr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Line 87"/>
              <p:cNvSpPr>
                <a:spLocks noChangeShapeType="1"/>
              </p:cNvSpPr>
              <p:nvPr/>
            </p:nvSpPr>
            <p:spPr bwMode="auto">
              <a:xfrm flipH="1">
                <a:off x="18878711" y="4739178"/>
                <a:ext cx="0" cy="379927"/>
              </a:xfrm>
              <a:prstGeom prst="line">
                <a:avLst/>
              </a:prstGeom>
              <a:noFill/>
              <a:ln w="7938" cap="flat">
                <a:solidFill>
                  <a:srgbClr val="BFC5CE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zh-CN" altLang="en-US" sz="5400" b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82" name="Oval 88"/>
          <p:cNvSpPr>
            <a:spLocks noChangeArrowheads="1"/>
          </p:cNvSpPr>
          <p:nvPr/>
        </p:nvSpPr>
        <p:spPr bwMode="auto">
          <a:xfrm>
            <a:off x="17347313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83" name="Oval 89"/>
          <p:cNvSpPr>
            <a:spLocks noChangeArrowheads="1"/>
          </p:cNvSpPr>
          <p:nvPr/>
        </p:nvSpPr>
        <p:spPr bwMode="auto">
          <a:xfrm>
            <a:off x="19004378" y="8389397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grpSp>
        <p:nvGrpSpPr>
          <p:cNvPr id="84" name="组合 83"/>
          <p:cNvGrpSpPr/>
          <p:nvPr/>
        </p:nvGrpSpPr>
        <p:grpSpPr>
          <a:xfrm>
            <a:off x="18051639" y="7454193"/>
            <a:ext cx="1657066" cy="935204"/>
            <a:chOff x="9278938" y="3751263"/>
            <a:chExt cx="900113" cy="508000"/>
          </a:xfrm>
        </p:grpSpPr>
        <p:sp>
          <p:nvSpPr>
            <p:cNvPr id="85" name="Line 90"/>
            <p:cNvSpPr>
              <a:spLocks noChangeShapeType="1"/>
            </p:cNvSpPr>
            <p:nvPr/>
          </p:nvSpPr>
          <p:spPr bwMode="auto">
            <a:xfrm flipH="1" flipV="1">
              <a:off x="9728201" y="3751263"/>
              <a:ext cx="0" cy="30162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6" name="Line 91"/>
            <p:cNvSpPr>
              <a:spLocks noChangeShapeType="1"/>
            </p:cNvSpPr>
            <p:nvPr/>
          </p:nvSpPr>
          <p:spPr bwMode="auto">
            <a:xfrm flipH="1" flipV="1">
              <a:off x="9278938" y="4052888"/>
              <a:ext cx="0" cy="20637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" name="Line 92"/>
            <p:cNvSpPr>
              <a:spLocks noChangeShapeType="1"/>
            </p:cNvSpPr>
            <p:nvPr/>
          </p:nvSpPr>
          <p:spPr bwMode="auto">
            <a:xfrm flipH="1" flipV="1">
              <a:off x="10179051" y="4052888"/>
              <a:ext cx="0" cy="206375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8" name="Line 93"/>
            <p:cNvSpPr>
              <a:spLocks noChangeShapeType="1"/>
            </p:cNvSpPr>
            <p:nvPr/>
          </p:nvSpPr>
          <p:spPr bwMode="auto">
            <a:xfrm>
              <a:off x="9278938" y="4052888"/>
              <a:ext cx="900113" cy="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11" name="Группа 9"/>
          <p:cNvGrpSpPr/>
          <p:nvPr/>
        </p:nvGrpSpPr>
        <p:grpSpPr>
          <a:xfrm>
            <a:off x="10616588" y="1092813"/>
            <a:ext cx="3150823" cy="3150823"/>
            <a:chOff x="7356036" y="2063174"/>
            <a:chExt cx="9636564" cy="9636564"/>
          </a:xfrm>
        </p:grpSpPr>
        <p:sp>
          <p:nvSpPr>
            <p:cNvPr id="112" name="Полилиния 52"/>
            <p:cNvSpPr/>
            <p:nvPr/>
          </p:nvSpPr>
          <p:spPr bwMode="auto">
            <a:xfrm>
              <a:off x="7356036" y="2063174"/>
              <a:ext cx="9636564" cy="9636564"/>
            </a:xfrm>
            <a:custGeom>
              <a:gdLst>
                <a:gd name="T0" fmla="*/ 9562612 w 7668212"/>
                <a:gd name="T1" fmla="*/ 484942 h 7668212"/>
                <a:gd name="T2" fmla="*/ 484942 w 7668212"/>
                <a:gd name="T3" fmla="*/ 9562612 h 7668212"/>
                <a:gd name="T4" fmla="*/ 9562612 w 7668212"/>
                <a:gd name="T5" fmla="*/ 18640282 h 7668212"/>
                <a:gd name="T6" fmla="*/ 18640282 w 7668212"/>
                <a:gd name="T7" fmla="*/ 9562612 h 7668212"/>
                <a:gd name="T8" fmla="*/ 9562612 w 7668212"/>
                <a:gd name="T9" fmla="*/ 484942 h 7668212"/>
                <a:gd name="T10" fmla="*/ 9562612 w 7668212"/>
                <a:gd name="T11" fmla="*/ 0 h 7668212"/>
                <a:gd name="T12" fmla="*/ 19125223 w 7668212"/>
                <a:gd name="T13" fmla="*/ 9562612 h 7668212"/>
                <a:gd name="T14" fmla="*/ 9562612 w 7668212"/>
                <a:gd name="T15" fmla="*/ 19125223 h 7668212"/>
                <a:gd name="T16" fmla="*/ 0 w 7668212"/>
                <a:gd name="T17" fmla="*/ 9562612 h 7668212"/>
                <a:gd name="T18" fmla="*/ 9562612 w 7668212"/>
                <a:gd name="T19" fmla="*/ 0 h 76682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668212" h="7668212">
                  <a:moveTo>
                    <a:pt x="3834106" y="194436"/>
                  </a:moveTo>
                  <a:cubicBezTo>
                    <a:pt x="1823972" y="194436"/>
                    <a:pt x="194436" y="1823972"/>
                    <a:pt x="194436" y="3834106"/>
                  </a:cubicBezTo>
                  <a:cubicBezTo>
                    <a:pt x="194436" y="5844240"/>
                    <a:pt x="1823972" y="7473776"/>
                    <a:pt x="3834106" y="7473776"/>
                  </a:cubicBezTo>
                  <a:cubicBezTo>
                    <a:pt x="5844240" y="7473776"/>
                    <a:pt x="7473776" y="5844240"/>
                    <a:pt x="7473776" y="3834106"/>
                  </a:cubicBezTo>
                  <a:cubicBezTo>
                    <a:pt x="7473776" y="1823972"/>
                    <a:pt x="5844240" y="194436"/>
                    <a:pt x="3834106" y="194436"/>
                  </a:cubicBezTo>
                  <a:close/>
                  <a:moveTo>
                    <a:pt x="3834106" y="0"/>
                  </a:moveTo>
                  <a:cubicBezTo>
                    <a:pt x="5951624" y="0"/>
                    <a:pt x="7668212" y="1716588"/>
                    <a:pt x="7668212" y="3834106"/>
                  </a:cubicBezTo>
                  <a:cubicBezTo>
                    <a:pt x="7668212" y="5951624"/>
                    <a:pt x="5951624" y="7668212"/>
                    <a:pt x="3834106" y="7668212"/>
                  </a:cubicBezTo>
                  <a:cubicBezTo>
                    <a:pt x="1716588" y="7668212"/>
                    <a:pt x="0" y="5951624"/>
                    <a:pt x="0" y="3834106"/>
                  </a:cubicBezTo>
                  <a:cubicBezTo>
                    <a:pt x="0" y="1716588"/>
                    <a:pt x="1716588" y="0"/>
                    <a:pt x="3834106" y="0"/>
                  </a:cubicBezTo>
                  <a:close/>
                </a:path>
              </a:pathLst>
            </a:custGeom>
            <a:solidFill>
              <a:srgbClr val="EFF0F4">
                <a:alpha val="4509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 sz="2800"/>
            </a:p>
          </p:txBody>
        </p:sp>
        <p:grpSp>
          <p:nvGrpSpPr>
            <p:cNvPr id="113" name="Группа 6"/>
            <p:cNvGrpSpPr/>
            <p:nvPr/>
          </p:nvGrpSpPr>
          <p:grpSpPr>
            <a:xfrm>
              <a:off x="8339592" y="3023857"/>
              <a:ext cx="7669451" cy="7667163"/>
              <a:chOff x="8680791" y="3378638"/>
              <a:chExt cx="7669451" cy="7667163"/>
            </a:xfrm>
          </p:grpSpPr>
          <p:sp>
            <p:nvSpPr>
              <p:cNvPr id="115" name="Полилиния 44"/>
              <p:cNvSpPr/>
              <p:nvPr/>
            </p:nvSpPr>
            <p:spPr bwMode="auto">
              <a:xfrm>
                <a:off x="8680791" y="3378638"/>
                <a:ext cx="7669451" cy="7667163"/>
              </a:xfrm>
              <a:custGeom>
                <a:gdLst>
                  <a:gd name="T0" fmla="*/ 3834106 w 7668212"/>
                  <a:gd name="T1" fmla="*/ 194436 h 7668212"/>
                  <a:gd name="T2" fmla="*/ 194436 w 7668212"/>
                  <a:gd name="T3" fmla="*/ 3834106 h 7668212"/>
                  <a:gd name="T4" fmla="*/ 3834106 w 7668212"/>
                  <a:gd name="T5" fmla="*/ 7473776 h 7668212"/>
                  <a:gd name="T6" fmla="*/ 7473776 w 7668212"/>
                  <a:gd name="T7" fmla="*/ 3834106 h 7668212"/>
                  <a:gd name="T8" fmla="*/ 3834106 w 7668212"/>
                  <a:gd name="T9" fmla="*/ 194436 h 7668212"/>
                  <a:gd name="T10" fmla="*/ 3834106 w 7668212"/>
                  <a:gd name="T11" fmla="*/ 0 h 7668212"/>
                  <a:gd name="T12" fmla="*/ 7668212 w 7668212"/>
                  <a:gd name="T13" fmla="*/ 3834106 h 7668212"/>
                  <a:gd name="T14" fmla="*/ 3834106 w 7668212"/>
                  <a:gd name="T15" fmla="*/ 7668212 h 7668212"/>
                  <a:gd name="T16" fmla="*/ 0 w 7668212"/>
                  <a:gd name="T17" fmla="*/ 3834106 h 7668212"/>
                  <a:gd name="T18" fmla="*/ 3834106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accent1"/>
                  </a:gs>
                  <a:gs pos="100000">
                    <a:schemeClr val="accent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>
                  <a:defRPr/>
                </a:pPr>
                <a:endParaRPr lang="ru-RU" sz="2800"/>
              </a:p>
            </p:txBody>
          </p:sp>
          <p:sp>
            <p:nvSpPr>
              <p:cNvPr id="116" name="Text Box 27"/>
              <p:cNvSpPr txBox="1"/>
              <p:nvPr/>
            </p:nvSpPr>
            <p:spPr bwMode="auto">
              <a:xfrm>
                <a:off x="8980434" y="6136899"/>
                <a:ext cx="7070167" cy="21963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50800" tIns="50800" rIns="50800" bIns="5080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r>
                  <a:rPr lang="zh-CN" altLang="en-US" sz="40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rPr>
                  <a:t>部门名称</a:t>
                </a:r>
                <a:endParaRPr lang="en-US" altLang="x-none" sz="40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endParaRPr>
              </a:p>
            </p:txBody>
          </p:sp>
        </p:grpSp>
      </p:grpSp>
      <p:sp>
        <p:nvSpPr>
          <p:cNvPr id="124" name="Oval 72"/>
          <p:cNvSpPr>
            <a:spLocks noChangeArrowheads="1"/>
          </p:cNvSpPr>
          <p:nvPr/>
        </p:nvSpPr>
        <p:spPr bwMode="auto">
          <a:xfrm>
            <a:off x="13188579" y="10829694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sp>
        <p:nvSpPr>
          <p:cNvPr id="125" name="Oval 73"/>
          <p:cNvSpPr>
            <a:spLocks noChangeArrowheads="1"/>
          </p:cNvSpPr>
          <p:nvPr/>
        </p:nvSpPr>
        <p:spPr bwMode="auto">
          <a:xfrm>
            <a:off x="16642990" y="10829694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  <p:grpSp>
        <p:nvGrpSpPr>
          <p:cNvPr id="126" name="组合 125"/>
          <p:cNvGrpSpPr/>
          <p:nvPr/>
        </p:nvGrpSpPr>
        <p:grpSpPr>
          <a:xfrm>
            <a:off x="13892904" y="7454193"/>
            <a:ext cx="3454410" cy="3375503"/>
            <a:chOff x="3341688" y="3751263"/>
            <a:chExt cx="1876425" cy="1833563"/>
          </a:xfrm>
        </p:grpSpPr>
        <p:sp>
          <p:nvSpPr>
            <p:cNvPr id="127" name="Line 74"/>
            <p:cNvSpPr>
              <a:spLocks noChangeShapeType="1"/>
            </p:cNvSpPr>
            <p:nvPr/>
          </p:nvSpPr>
          <p:spPr bwMode="auto">
            <a:xfrm flipH="1" flipV="1">
              <a:off x="4279901" y="3751263"/>
              <a:ext cx="0" cy="1833563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8" name="Line 75"/>
            <p:cNvSpPr>
              <a:spLocks noChangeShapeType="1"/>
            </p:cNvSpPr>
            <p:nvPr/>
          </p:nvSpPr>
          <p:spPr bwMode="auto">
            <a:xfrm flipH="1" flipV="1">
              <a:off x="3341688" y="5381625"/>
              <a:ext cx="0" cy="20320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9" name="Line 76"/>
            <p:cNvSpPr>
              <a:spLocks noChangeShapeType="1"/>
            </p:cNvSpPr>
            <p:nvPr/>
          </p:nvSpPr>
          <p:spPr bwMode="auto">
            <a:xfrm flipH="1" flipV="1">
              <a:off x="5218113" y="5381625"/>
              <a:ext cx="0" cy="20320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0" name="Line 77"/>
            <p:cNvSpPr>
              <a:spLocks noChangeShapeType="1"/>
            </p:cNvSpPr>
            <p:nvPr/>
          </p:nvSpPr>
          <p:spPr bwMode="auto">
            <a:xfrm>
              <a:off x="3341688" y="5381625"/>
              <a:ext cx="1876425" cy="0"/>
            </a:xfrm>
            <a:prstGeom prst="line">
              <a:avLst/>
            </a:prstGeom>
            <a:noFill/>
            <a:ln w="7938" cap="flat">
              <a:solidFill>
                <a:srgbClr val="BFC5CE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zh-CN" altLang="en-US" sz="5400" b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31" name="Oval 78"/>
          <p:cNvSpPr>
            <a:spLocks noChangeArrowheads="1"/>
          </p:cNvSpPr>
          <p:nvPr/>
        </p:nvSpPr>
        <p:spPr bwMode="auto">
          <a:xfrm>
            <a:off x="14915784" y="10829694"/>
            <a:ext cx="1408651" cy="1411575"/>
          </a:xfrm>
          <a:prstGeom prst="ellipse">
            <a:avLst/>
          </a:prstGeom>
          <a:solidFill>
            <a:srgbClr val="5AA0DF"/>
          </a:solidFill>
          <a:ln w="9525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</a:t>
            </a:r>
          </a:p>
          <a:p>
            <a:pPr algn="ctr"/>
            <a:r>
              <a:rPr lang="zh-CN" altLang="en-US" sz="28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4000" p14:dur="2000"/>
    </mc:Choice>
    <mc:Fallback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7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8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9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9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8" grpId="0"/>
      <p:bldP spid="59" grpId="0"/>
      <p:bldP spid="60" grpId="0"/>
      <p:bldP spid="65" grpId="0"/>
      <p:bldP spid="66" grpId="0"/>
      <p:bldP spid="68" grpId="0"/>
      <p:bldP spid="69" grpId="0"/>
      <p:bldP spid="71" grpId="0"/>
      <p:bldP spid="72" grpId="0"/>
      <p:bldP spid="73" grpId="0"/>
      <p:bldP spid="75" grpId="0"/>
      <p:bldP spid="80" grpId="0"/>
      <p:bldP spid="82" grpId="0"/>
      <p:bldP spid="83" grpId="0"/>
      <p:bldP spid="124" grpId="0"/>
      <p:bldP spid="125" grpId="0"/>
      <p:bldP spid="1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09" name="Группа 1"/>
          <p:cNvGrpSpPr/>
          <p:nvPr/>
        </p:nvGrpSpPr>
        <p:grpSpPr>
          <a:xfrm>
            <a:off x="19713575" y="1004888"/>
            <a:ext cx="3063875" cy="3349625"/>
            <a:chOff x="19713632" y="1005629"/>
            <a:chExt cx="3063544" cy="3348638"/>
          </a:xfrm>
        </p:grpSpPr>
        <p:sp>
          <p:nvSpPr>
            <p:cNvPr id="93" name="Полилиния 92"/>
            <p:cNvSpPr/>
            <p:nvPr/>
          </p:nvSpPr>
          <p:spPr bwMode="auto">
            <a:xfrm>
              <a:off x="20132687" y="2695818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94" name="Полилиния 93"/>
            <p:cNvSpPr/>
            <p:nvPr/>
          </p:nvSpPr>
          <p:spPr bwMode="auto">
            <a:xfrm>
              <a:off x="19713632" y="1499196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09" name="Полилиния 108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32" name="AutoShape 35"/>
            <p:cNvSpPr/>
            <p:nvPr/>
          </p:nvSpPr>
          <p:spPr bwMode="auto">
            <a:xfrm rot="5400000">
              <a:off x="21875662" y="2252957"/>
              <a:ext cx="949045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33" name="AutoShape 35"/>
            <p:cNvSpPr/>
            <p:nvPr/>
          </p:nvSpPr>
          <p:spPr bwMode="auto">
            <a:xfrm rot="5400000">
              <a:off x="21281206" y="1052367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34" name="AutoShape 35"/>
            <p:cNvSpPr/>
            <p:nvPr/>
          </p:nvSpPr>
          <p:spPr bwMode="auto">
            <a:xfrm rot="5400000">
              <a:off x="21281206" y="3451960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21" name="Прямоугольник 109"/>
            <p:cNvSpPr>
              <a:spLocks noChangeArrowheads="1"/>
            </p:cNvSpPr>
            <p:nvPr/>
          </p:nvSpPr>
          <p:spPr bwMode="auto">
            <a:xfrm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22" name="Прямоугольник 110"/>
            <p:cNvSpPr>
              <a:spLocks noChangeArrowheads="1"/>
            </p:cNvSpPr>
            <p:nvPr/>
          </p:nvSpPr>
          <p:spPr bwMode="auto">
            <a:xfrm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23" name="Прямоугольник 111"/>
            <p:cNvSpPr>
              <a:spLocks noChangeArrowheads="1"/>
            </p:cNvSpPr>
            <p:nvPr/>
          </p:nvSpPr>
          <p:spPr bwMode="auto">
            <a:xfrm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0" name="Группа 112"/>
          <p:cNvGrpSpPr/>
          <p:nvPr/>
        </p:nvGrpSpPr>
        <p:grpSpPr>
          <a:xfrm>
            <a:off x="19708812" y="9359900"/>
            <a:ext cx="3063875" cy="3349625"/>
            <a:chOff x="19713632" y="1005629"/>
            <a:chExt cx="3063544" cy="3348638"/>
          </a:xfrm>
        </p:grpSpPr>
        <p:sp>
          <p:nvSpPr>
            <p:cNvPr id="114" name="Полилиния 113"/>
            <p:cNvSpPr/>
            <p:nvPr/>
          </p:nvSpPr>
          <p:spPr bwMode="auto">
            <a:xfrm>
              <a:off x="20132687" y="2695819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15" name="Полилиния 114"/>
            <p:cNvSpPr/>
            <p:nvPr/>
          </p:nvSpPr>
          <p:spPr bwMode="auto">
            <a:xfrm>
              <a:off x="19713632" y="1499197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16" name="Полилиния 115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9" name="AutoShape 35"/>
            <p:cNvSpPr/>
            <p:nvPr/>
          </p:nvSpPr>
          <p:spPr bwMode="auto">
            <a:xfrm rot="5400000">
              <a:off x="21875110" y="2252628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10" name="AutoShape 35"/>
            <p:cNvSpPr/>
            <p:nvPr/>
          </p:nvSpPr>
          <p:spPr bwMode="auto">
            <a:xfrm rot="5400000">
              <a:off x="21281303" y="1053056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11" name="AutoShape 35"/>
            <p:cNvSpPr/>
            <p:nvPr/>
          </p:nvSpPr>
          <p:spPr bwMode="auto">
            <a:xfrm rot="5400000">
              <a:off x="21281303" y="3452200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12" name="Прямоугольник 119"/>
            <p:cNvSpPr>
              <a:spLocks noChangeArrowheads="1"/>
            </p:cNvSpPr>
            <p:nvPr/>
          </p:nvSpPr>
          <p:spPr bwMode="auto">
            <a:xfrm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16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13" name="Прямоугольник 120"/>
            <p:cNvSpPr>
              <a:spLocks noChangeArrowheads="1"/>
            </p:cNvSpPr>
            <p:nvPr/>
          </p:nvSpPr>
          <p:spPr bwMode="auto">
            <a:xfrm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17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14" name="Прямоугольник 121"/>
            <p:cNvSpPr>
              <a:spLocks noChangeArrowheads="1"/>
            </p:cNvSpPr>
            <p:nvPr/>
          </p:nvSpPr>
          <p:spPr bwMode="auto">
            <a:xfrm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18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1" name="Группа 122"/>
          <p:cNvGrpSpPr/>
          <p:nvPr/>
        </p:nvGrpSpPr>
        <p:grpSpPr>
          <a:xfrm>
            <a:off x="20402550" y="5207000"/>
            <a:ext cx="3063875" cy="3348038"/>
            <a:chOff x="19713632" y="1005629"/>
            <a:chExt cx="3063544" cy="3348638"/>
          </a:xfrm>
        </p:grpSpPr>
        <p:sp>
          <p:nvSpPr>
            <p:cNvPr id="124" name="Полилиния 123"/>
            <p:cNvSpPr/>
            <p:nvPr/>
          </p:nvSpPr>
          <p:spPr bwMode="auto">
            <a:xfrm>
              <a:off x="20132687" y="2695032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25" name="Полилиния 124"/>
            <p:cNvSpPr/>
            <p:nvPr/>
          </p:nvSpPr>
          <p:spPr bwMode="auto">
            <a:xfrm>
              <a:off x="19713632" y="1499430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26" name="Полилиния 125"/>
            <p:cNvSpPr/>
            <p:nvPr/>
          </p:nvSpPr>
          <p:spPr bwMode="auto">
            <a:xfrm flipV="1">
              <a:off x="19713632" y="2663276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0" name="AutoShape 35"/>
            <p:cNvSpPr/>
            <p:nvPr/>
          </p:nvSpPr>
          <p:spPr bwMode="auto">
            <a:xfrm rot="5400000">
              <a:off x="21875110" y="2252628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01" name="AutoShape 35"/>
            <p:cNvSpPr/>
            <p:nvPr/>
          </p:nvSpPr>
          <p:spPr bwMode="auto">
            <a:xfrm rot="5400000">
              <a:off x="21281303" y="1053056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02" name="AutoShape 35"/>
            <p:cNvSpPr/>
            <p:nvPr/>
          </p:nvSpPr>
          <p:spPr bwMode="auto">
            <a:xfrm rot="5400000">
              <a:off x="21281303" y="3452200"/>
              <a:ext cx="949494" cy="854640"/>
            </a:xfrm>
            <a:custGeom>
              <a:gdLst>
                <a:gd name="T0" fmla="*/ 2147483646 w 21593"/>
                <a:gd name="T1" fmla="*/ 2147483646 h 21584"/>
                <a:gd name="T2" fmla="*/ 2147483646 w 21593"/>
                <a:gd name="T3" fmla="*/ 2147483646 h 21584"/>
                <a:gd name="T4" fmla="*/ 2147483646 w 21593"/>
                <a:gd name="T5" fmla="*/ 2147483646 h 21584"/>
                <a:gd name="T6" fmla="*/ 2147483646 w 21593"/>
                <a:gd name="T7" fmla="*/ 214748364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sp>
          <p:nvSpPr>
            <p:cNvPr id="17503" name="Прямоугольник 129"/>
            <p:cNvSpPr>
              <a:spLocks noChangeArrowheads="1"/>
            </p:cNvSpPr>
            <p:nvPr/>
          </p:nvSpPr>
          <p:spPr bwMode="auto">
            <a:xfrm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13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504" name="Прямоугольник 130"/>
            <p:cNvSpPr>
              <a:spLocks noChangeArrowheads="1"/>
            </p:cNvSpPr>
            <p:nvPr/>
          </p:nvSpPr>
          <p:spPr bwMode="auto">
            <a:xfrm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2" name="Прямоугольник 131"/>
            <p:cNvSpPr>
              <a:spLocks noChangeArrowheads="1"/>
            </p:cNvSpPr>
            <p:nvPr/>
          </p:nvSpPr>
          <p:spPr bwMode="auto">
            <a:xfrm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2" name="Группа 132"/>
          <p:cNvGrpSpPr/>
          <p:nvPr/>
        </p:nvGrpSpPr>
        <p:grpSpPr>
          <a:xfrm rot="10800000">
            <a:off x="1631950" y="1004888"/>
            <a:ext cx="3063875" cy="3349625"/>
            <a:chOff x="19713632" y="1005629"/>
            <a:chExt cx="3063544" cy="3348638"/>
          </a:xfrm>
        </p:grpSpPr>
        <p:sp>
          <p:nvSpPr>
            <p:cNvPr id="134" name="Полилиния 133"/>
            <p:cNvSpPr/>
            <p:nvPr/>
          </p:nvSpPr>
          <p:spPr bwMode="auto">
            <a:xfrm>
              <a:off x="20132687" y="2695819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35" name="Полилиния 134"/>
            <p:cNvSpPr/>
            <p:nvPr/>
          </p:nvSpPr>
          <p:spPr bwMode="auto">
            <a:xfrm>
              <a:off x="19713632" y="1499197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36" name="Полилиния 135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5" name="AutoShape 35"/>
            <p:cNvSpPr/>
            <p:nvPr/>
          </p:nvSpPr>
          <p:spPr bwMode="auto">
            <a:xfrm rot="5400000">
              <a:off x="21875662" y="2252957"/>
              <a:ext cx="949045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6" name="AutoShape 35"/>
            <p:cNvSpPr/>
            <p:nvPr/>
          </p:nvSpPr>
          <p:spPr bwMode="auto">
            <a:xfrm rot="5400000">
              <a:off x="21282795" y="1052366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507" name="AutoShape 35"/>
            <p:cNvSpPr/>
            <p:nvPr/>
          </p:nvSpPr>
          <p:spPr bwMode="auto">
            <a:xfrm rot="5400000">
              <a:off x="21284381" y="3451959"/>
              <a:ext cx="949045" cy="855571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4" name="Прямоугольник 139"/>
            <p:cNvSpPr>
              <a:spLocks noChangeArrowheads="1"/>
            </p:cNvSpPr>
            <p:nvPr/>
          </p:nvSpPr>
          <p:spPr bwMode="auto">
            <a:xfrm rot="10800000"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95" name="Прямоугольник 140"/>
            <p:cNvSpPr>
              <a:spLocks noChangeArrowheads="1"/>
            </p:cNvSpPr>
            <p:nvPr/>
          </p:nvSpPr>
          <p:spPr bwMode="auto">
            <a:xfrm rot="10800000"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3" name="Прямоугольник 141"/>
            <p:cNvSpPr>
              <a:spLocks noChangeArrowheads="1"/>
            </p:cNvSpPr>
            <p:nvPr/>
          </p:nvSpPr>
          <p:spPr bwMode="auto">
            <a:xfrm rot="10800000"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3" name="Группа 142"/>
          <p:cNvGrpSpPr/>
          <p:nvPr/>
        </p:nvGrpSpPr>
        <p:grpSpPr>
          <a:xfrm rot="10800000">
            <a:off x="1631950" y="9339263"/>
            <a:ext cx="3063875" cy="3349625"/>
            <a:chOff x="19713632" y="1005629"/>
            <a:chExt cx="3063544" cy="3348638"/>
          </a:xfrm>
        </p:grpSpPr>
        <p:sp>
          <p:nvSpPr>
            <p:cNvPr id="144" name="Полилиния 143"/>
            <p:cNvSpPr/>
            <p:nvPr/>
          </p:nvSpPr>
          <p:spPr bwMode="auto">
            <a:xfrm>
              <a:off x="20132687" y="2695819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45" name="Полилиния 144"/>
            <p:cNvSpPr/>
            <p:nvPr/>
          </p:nvSpPr>
          <p:spPr bwMode="auto">
            <a:xfrm>
              <a:off x="19713632" y="1499197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46" name="Полилиния 145"/>
            <p:cNvSpPr/>
            <p:nvPr/>
          </p:nvSpPr>
          <p:spPr bwMode="auto">
            <a:xfrm flipV="1">
              <a:off x="19713632" y="2662491"/>
              <a:ext cx="2117496" cy="118075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6" name="AutoShape 35"/>
            <p:cNvSpPr/>
            <p:nvPr/>
          </p:nvSpPr>
          <p:spPr bwMode="auto">
            <a:xfrm rot="5400000">
              <a:off x="21875662" y="2252957"/>
              <a:ext cx="949045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7" name="AutoShape 35"/>
            <p:cNvSpPr/>
            <p:nvPr/>
          </p:nvSpPr>
          <p:spPr bwMode="auto">
            <a:xfrm rot="5400000">
              <a:off x="21282795" y="1052366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98" name="AutoShape 35"/>
            <p:cNvSpPr/>
            <p:nvPr/>
          </p:nvSpPr>
          <p:spPr bwMode="auto">
            <a:xfrm rot="5400000">
              <a:off x="21282795" y="3451959"/>
              <a:ext cx="94904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5" name="Прямоугольник 149"/>
            <p:cNvSpPr>
              <a:spLocks noChangeArrowheads="1"/>
            </p:cNvSpPr>
            <p:nvPr/>
          </p:nvSpPr>
          <p:spPr bwMode="auto">
            <a:xfrm rot="10800000"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9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86" name="Прямоугольник 150"/>
            <p:cNvSpPr>
              <a:spLocks noChangeArrowheads="1"/>
            </p:cNvSpPr>
            <p:nvPr/>
          </p:nvSpPr>
          <p:spPr bwMode="auto">
            <a:xfrm rot="10800000"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4" name="Прямоугольник 151"/>
            <p:cNvSpPr>
              <a:spLocks noChangeArrowheads="1"/>
            </p:cNvSpPr>
            <p:nvPr/>
          </p:nvSpPr>
          <p:spPr bwMode="auto">
            <a:xfrm rot="10800000"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7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4" name="Группа 152"/>
          <p:cNvGrpSpPr/>
          <p:nvPr/>
        </p:nvGrpSpPr>
        <p:grpSpPr>
          <a:xfrm rot="10800000">
            <a:off x="800100" y="5218113"/>
            <a:ext cx="3063875" cy="3348037"/>
            <a:chOff x="19713632" y="1005629"/>
            <a:chExt cx="3063544" cy="3348638"/>
          </a:xfrm>
        </p:grpSpPr>
        <p:sp>
          <p:nvSpPr>
            <p:cNvPr id="154" name="Полилиния 153"/>
            <p:cNvSpPr/>
            <p:nvPr/>
          </p:nvSpPr>
          <p:spPr bwMode="auto">
            <a:xfrm>
              <a:off x="20132687" y="2690268"/>
              <a:ext cx="1907969" cy="0"/>
            </a:xfrm>
            <a:custGeom>
              <a:gdLst>
                <a:gd name="T0" fmla="*/ 0 w 8163"/>
                <a:gd name="T1" fmla="*/ 1908000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5" name="Полилиния 154"/>
            <p:cNvSpPr/>
            <p:nvPr/>
          </p:nvSpPr>
          <p:spPr bwMode="auto">
            <a:xfrm>
              <a:off x="19713632" y="1494667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6" name="Полилиния 155"/>
            <p:cNvSpPr/>
            <p:nvPr/>
          </p:nvSpPr>
          <p:spPr bwMode="auto">
            <a:xfrm flipV="1">
              <a:off x="19718393" y="2658513"/>
              <a:ext cx="2117496" cy="11813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7" name="AutoShape 35"/>
            <p:cNvSpPr/>
            <p:nvPr/>
          </p:nvSpPr>
          <p:spPr bwMode="auto">
            <a:xfrm rot="5400000">
              <a:off x="21876231" y="2252957"/>
              <a:ext cx="947907" cy="853983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8" name="AutoShape 35"/>
            <p:cNvSpPr/>
            <p:nvPr/>
          </p:nvSpPr>
          <p:spPr bwMode="auto">
            <a:xfrm rot="5400000">
              <a:off x="21282571" y="1051003"/>
              <a:ext cx="949495" cy="855570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89" name="AutoShape 35"/>
            <p:cNvSpPr/>
            <p:nvPr/>
          </p:nvSpPr>
          <p:spPr bwMode="auto">
            <a:xfrm rot="5400000">
              <a:off x="21284157" y="3450147"/>
              <a:ext cx="949495" cy="855571"/>
            </a:xfrm>
            <a:custGeom>
              <a:gdLst>
                <a:gd name="T0" fmla="*/ 917911023 w 21593"/>
                <a:gd name="T1" fmla="*/ 670715406 h 21584"/>
                <a:gd name="T2" fmla="*/ 917911023 w 21593"/>
                <a:gd name="T3" fmla="*/ 670715406 h 21584"/>
                <a:gd name="T4" fmla="*/ 917911023 w 21593"/>
                <a:gd name="T5" fmla="*/ 670715406 h 21584"/>
                <a:gd name="T6" fmla="*/ 917911023 w 21593"/>
                <a:gd name="T7" fmla="*/ 670715406 h 2158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593" h="21584">
                  <a:moveTo>
                    <a:pt x="6657" y="1"/>
                  </a:moveTo>
                  <a:cubicBezTo>
                    <a:pt x="6252" y="-4"/>
                    <a:pt x="5853" y="101"/>
                    <a:pt x="5494" y="306"/>
                  </a:cubicBezTo>
                  <a:cubicBezTo>
                    <a:pt x="5116" y="522"/>
                    <a:pt x="4795" y="842"/>
                    <a:pt x="4560" y="1236"/>
                  </a:cubicBezTo>
                  <a:lnTo>
                    <a:pt x="259" y="9428"/>
                  </a:lnTo>
                  <a:cubicBezTo>
                    <a:pt x="95" y="9832"/>
                    <a:pt x="7" y="10270"/>
                    <a:pt x="1" y="10714"/>
                  </a:cubicBezTo>
                  <a:cubicBezTo>
                    <a:pt x="-6" y="11191"/>
                    <a:pt x="82" y="11664"/>
                    <a:pt x="259" y="12100"/>
                  </a:cubicBezTo>
                  <a:lnTo>
                    <a:pt x="4418" y="20185"/>
                  </a:lnTo>
                  <a:cubicBezTo>
                    <a:pt x="4637" y="20610"/>
                    <a:pt x="4953" y="20962"/>
                    <a:pt x="5334" y="21208"/>
                  </a:cubicBezTo>
                  <a:cubicBezTo>
                    <a:pt x="5698" y="21443"/>
                    <a:pt x="6110" y="21572"/>
                    <a:pt x="6531" y="21584"/>
                  </a:cubicBezTo>
                  <a:lnTo>
                    <a:pt x="14739" y="21584"/>
                  </a:lnTo>
                  <a:cubicBezTo>
                    <a:pt x="15238" y="21588"/>
                    <a:pt x="15730" y="21447"/>
                    <a:pt x="16164" y="21172"/>
                  </a:cubicBezTo>
                  <a:cubicBezTo>
                    <a:pt x="16546" y="20929"/>
                    <a:pt x="16872" y="20591"/>
                    <a:pt x="17115" y="20183"/>
                  </a:cubicBezTo>
                  <a:lnTo>
                    <a:pt x="21227" y="12302"/>
                  </a:lnTo>
                  <a:cubicBezTo>
                    <a:pt x="21468" y="11849"/>
                    <a:pt x="21594" y="11332"/>
                    <a:pt x="21593" y="10807"/>
                  </a:cubicBezTo>
                  <a:cubicBezTo>
                    <a:pt x="21592" y="10284"/>
                    <a:pt x="21466" y="9771"/>
                    <a:pt x="21227" y="9321"/>
                  </a:cubicBezTo>
                  <a:lnTo>
                    <a:pt x="17012" y="1258"/>
                  </a:lnTo>
                  <a:cubicBezTo>
                    <a:pt x="16793" y="865"/>
                    <a:pt x="16485" y="543"/>
                    <a:pt x="16120" y="322"/>
                  </a:cubicBezTo>
                  <a:cubicBezTo>
                    <a:pt x="15750" y="99"/>
                    <a:pt x="15333" y="-12"/>
                    <a:pt x="14912" y="1"/>
                  </a:cubicBezTo>
                  <a:lnTo>
                    <a:pt x="665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50800" tIns="50800" rIns="50800" bIns="5080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476" name="Прямоугольник 159"/>
            <p:cNvSpPr>
              <a:spLocks noChangeArrowheads="1"/>
            </p:cNvSpPr>
            <p:nvPr/>
          </p:nvSpPr>
          <p:spPr bwMode="auto">
            <a:xfrm rot="10800000">
              <a:off x="21328729" y="1254316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77" name="Прямоугольник 160"/>
            <p:cNvSpPr>
              <a:spLocks noChangeArrowheads="1"/>
            </p:cNvSpPr>
            <p:nvPr/>
          </p:nvSpPr>
          <p:spPr bwMode="auto">
            <a:xfrm rot="10800000">
              <a:off x="21918233" y="2456769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  <p:sp>
          <p:nvSpPr>
            <p:cNvPr id="17478" name="Прямоугольник 161"/>
            <p:cNvSpPr>
              <a:spLocks noChangeArrowheads="1"/>
            </p:cNvSpPr>
            <p:nvPr/>
          </p:nvSpPr>
          <p:spPr bwMode="auto">
            <a:xfrm rot="10800000">
              <a:off x="21332078" y="3659222"/>
              <a:ext cx="854639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ru-RU" altLang="ru-RU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15" name="Группа 9"/>
          <p:cNvGrpSpPr/>
          <p:nvPr/>
        </p:nvGrpSpPr>
        <p:grpSpPr>
          <a:xfrm>
            <a:off x="8829675" y="3536950"/>
            <a:ext cx="6688138" cy="6688138"/>
            <a:chOff x="7356036" y="2063174"/>
            <a:chExt cx="9636564" cy="9636564"/>
          </a:xfrm>
        </p:grpSpPr>
        <p:sp>
          <p:nvSpPr>
            <p:cNvPr id="17465" name="Полилиния 52"/>
            <p:cNvSpPr/>
            <p:nvPr/>
          </p:nvSpPr>
          <p:spPr bwMode="auto">
            <a:xfrm>
              <a:off x="7356036" y="2063174"/>
              <a:ext cx="9636564" cy="9636564"/>
            </a:xfrm>
            <a:custGeom>
              <a:gdLst>
                <a:gd name="T0" fmla="*/ 9562612 w 7668212"/>
                <a:gd name="T1" fmla="*/ 484942 h 7668212"/>
                <a:gd name="T2" fmla="*/ 484942 w 7668212"/>
                <a:gd name="T3" fmla="*/ 9562612 h 7668212"/>
                <a:gd name="T4" fmla="*/ 9562612 w 7668212"/>
                <a:gd name="T5" fmla="*/ 18640282 h 7668212"/>
                <a:gd name="T6" fmla="*/ 18640282 w 7668212"/>
                <a:gd name="T7" fmla="*/ 9562612 h 7668212"/>
                <a:gd name="T8" fmla="*/ 9562612 w 7668212"/>
                <a:gd name="T9" fmla="*/ 484942 h 7668212"/>
                <a:gd name="T10" fmla="*/ 9562612 w 7668212"/>
                <a:gd name="T11" fmla="*/ 0 h 7668212"/>
                <a:gd name="T12" fmla="*/ 19125223 w 7668212"/>
                <a:gd name="T13" fmla="*/ 9562612 h 7668212"/>
                <a:gd name="T14" fmla="*/ 9562612 w 7668212"/>
                <a:gd name="T15" fmla="*/ 19125223 h 7668212"/>
                <a:gd name="T16" fmla="*/ 0 w 7668212"/>
                <a:gd name="T17" fmla="*/ 9562612 h 7668212"/>
                <a:gd name="T18" fmla="*/ 9562612 w 7668212"/>
                <a:gd name="T19" fmla="*/ 0 h 76682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668212" h="7668212">
                  <a:moveTo>
                    <a:pt x="3834106" y="194436"/>
                  </a:moveTo>
                  <a:cubicBezTo>
                    <a:pt x="1823972" y="194436"/>
                    <a:pt x="194436" y="1823972"/>
                    <a:pt x="194436" y="3834106"/>
                  </a:cubicBezTo>
                  <a:cubicBezTo>
                    <a:pt x="194436" y="5844240"/>
                    <a:pt x="1823972" y="7473776"/>
                    <a:pt x="3834106" y="7473776"/>
                  </a:cubicBezTo>
                  <a:cubicBezTo>
                    <a:pt x="5844240" y="7473776"/>
                    <a:pt x="7473776" y="5844240"/>
                    <a:pt x="7473776" y="3834106"/>
                  </a:cubicBezTo>
                  <a:cubicBezTo>
                    <a:pt x="7473776" y="1823972"/>
                    <a:pt x="5844240" y="194436"/>
                    <a:pt x="3834106" y="194436"/>
                  </a:cubicBezTo>
                  <a:close/>
                  <a:moveTo>
                    <a:pt x="3834106" y="0"/>
                  </a:moveTo>
                  <a:cubicBezTo>
                    <a:pt x="5951624" y="0"/>
                    <a:pt x="7668212" y="1716588"/>
                    <a:pt x="7668212" y="3834106"/>
                  </a:cubicBezTo>
                  <a:cubicBezTo>
                    <a:pt x="7668212" y="5951624"/>
                    <a:pt x="5951624" y="7668212"/>
                    <a:pt x="3834106" y="7668212"/>
                  </a:cubicBezTo>
                  <a:cubicBezTo>
                    <a:pt x="1716588" y="7668212"/>
                    <a:pt x="0" y="5951624"/>
                    <a:pt x="0" y="3834106"/>
                  </a:cubicBezTo>
                  <a:cubicBezTo>
                    <a:pt x="0" y="1716588"/>
                    <a:pt x="1716588" y="0"/>
                    <a:pt x="3834106" y="0"/>
                  </a:cubicBezTo>
                  <a:close/>
                </a:path>
              </a:pathLst>
            </a:custGeom>
            <a:solidFill>
              <a:srgbClr val="EFF0F4">
                <a:alpha val="4509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endParaRPr lang="ru-RU"/>
            </a:p>
          </p:txBody>
        </p:sp>
        <p:grpSp>
          <p:nvGrpSpPr>
            <p:cNvPr id="17466" name="Группа 6"/>
            <p:cNvGrpSpPr/>
            <p:nvPr/>
          </p:nvGrpSpPr>
          <p:grpSpPr>
            <a:xfrm>
              <a:off x="8339592" y="3023857"/>
              <a:ext cx="7669451" cy="7667163"/>
              <a:chOff x="8680791" y="3378638"/>
              <a:chExt cx="7669451" cy="7667163"/>
            </a:xfrm>
          </p:grpSpPr>
          <p:sp>
            <p:nvSpPr>
              <p:cNvPr id="17482" name="Полилиния 44"/>
              <p:cNvSpPr/>
              <p:nvPr/>
            </p:nvSpPr>
            <p:spPr bwMode="auto">
              <a:xfrm>
                <a:off x="8680791" y="3378638"/>
                <a:ext cx="7669451" cy="7667163"/>
              </a:xfrm>
              <a:custGeom>
                <a:gdLst>
                  <a:gd name="T0" fmla="*/ 3834106 w 7668212"/>
                  <a:gd name="T1" fmla="*/ 194436 h 7668212"/>
                  <a:gd name="T2" fmla="*/ 194436 w 7668212"/>
                  <a:gd name="T3" fmla="*/ 3834106 h 7668212"/>
                  <a:gd name="T4" fmla="*/ 3834106 w 7668212"/>
                  <a:gd name="T5" fmla="*/ 7473776 h 7668212"/>
                  <a:gd name="T6" fmla="*/ 7473776 w 7668212"/>
                  <a:gd name="T7" fmla="*/ 3834106 h 7668212"/>
                  <a:gd name="T8" fmla="*/ 3834106 w 7668212"/>
                  <a:gd name="T9" fmla="*/ 194436 h 7668212"/>
                  <a:gd name="T10" fmla="*/ 3834106 w 7668212"/>
                  <a:gd name="T11" fmla="*/ 0 h 7668212"/>
                  <a:gd name="T12" fmla="*/ 7668212 w 7668212"/>
                  <a:gd name="T13" fmla="*/ 3834106 h 7668212"/>
                  <a:gd name="T14" fmla="*/ 3834106 w 7668212"/>
                  <a:gd name="T15" fmla="*/ 7668212 h 7668212"/>
                  <a:gd name="T16" fmla="*/ 0 w 7668212"/>
                  <a:gd name="T17" fmla="*/ 3834106 h 7668212"/>
                  <a:gd name="T18" fmla="*/ 3834106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accent1"/>
                  </a:gs>
                  <a:gs pos="100000">
                    <a:schemeClr val="accent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>
                  <a:defRPr/>
                </a:pPr>
                <a:endParaRPr lang="ru-RU"/>
              </a:p>
            </p:txBody>
          </p:sp>
          <p:sp>
            <p:nvSpPr>
              <p:cNvPr id="46" name="Text Box 27"/>
              <p:cNvSpPr txBox="1"/>
              <p:nvPr/>
            </p:nvSpPr>
            <p:spPr bwMode="auto">
              <a:xfrm>
                <a:off x="8980434" y="6673379"/>
                <a:ext cx="7070167" cy="11234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50800" tIns="50800" rIns="50800" bIns="5080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r>
                  <a:rPr lang="zh-CN" altLang="en-US" sz="44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rPr>
                  <a:t>部门名称</a:t>
                </a:r>
                <a:endParaRPr lang="zh-CN" altLang="en-US" sz="44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endParaRPr>
              </a:p>
            </p:txBody>
          </p:sp>
        </p:grpSp>
        <p:sp>
          <p:nvSpPr>
            <p:cNvPr id="5" name="Овал 7"/>
            <p:cNvSpPr>
              <a:spLocks noChangeArrowheads="1"/>
            </p:cNvSpPr>
            <p:nvPr/>
          </p:nvSpPr>
          <p:spPr bwMode="auto">
            <a:xfrm>
              <a:off x="7610036" y="2317174"/>
              <a:ext cx="9128564" cy="9128564"/>
            </a:xfrm>
            <a:prstGeom prst="ellipse">
              <a:avLst/>
            </a:prstGeom>
            <a:noFill/>
            <a:ln w="25400">
              <a:solidFill>
                <a:srgbClr val="BFC5CE"/>
              </a:solidFill>
              <a:miter lim="4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  <p:sp>
        <p:nvSpPr>
          <p:cNvPr id="17416" name="Овал 8"/>
          <p:cNvSpPr>
            <a:spLocks noChangeArrowheads="1"/>
          </p:cNvSpPr>
          <p:nvPr/>
        </p:nvSpPr>
        <p:spPr bwMode="auto">
          <a:xfrm>
            <a:off x="13217525" y="3829050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17" name="Овал 56"/>
          <p:cNvSpPr>
            <a:spLocks noChangeArrowheads="1"/>
          </p:cNvSpPr>
          <p:nvPr/>
        </p:nvSpPr>
        <p:spPr bwMode="auto">
          <a:xfrm>
            <a:off x="13234988" y="97170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18" name="Овал 57"/>
          <p:cNvSpPr>
            <a:spLocks noChangeArrowheads="1"/>
          </p:cNvSpPr>
          <p:nvPr/>
        </p:nvSpPr>
        <p:spPr bwMode="auto">
          <a:xfrm>
            <a:off x="15241588" y="67706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19" name="Овал 58"/>
          <p:cNvSpPr>
            <a:spLocks noChangeArrowheads="1"/>
          </p:cNvSpPr>
          <p:nvPr/>
        </p:nvSpPr>
        <p:spPr bwMode="auto">
          <a:xfrm>
            <a:off x="10975975" y="3829050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20" name="Овал 59"/>
          <p:cNvSpPr>
            <a:spLocks noChangeArrowheads="1"/>
          </p:cNvSpPr>
          <p:nvPr/>
        </p:nvSpPr>
        <p:spPr bwMode="auto">
          <a:xfrm>
            <a:off x="10942638" y="97170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7421" name="Овал 60"/>
          <p:cNvSpPr>
            <a:spLocks noChangeArrowheads="1"/>
          </p:cNvSpPr>
          <p:nvPr/>
        </p:nvSpPr>
        <p:spPr bwMode="auto">
          <a:xfrm>
            <a:off x="8905875" y="6770688"/>
            <a:ext cx="200025" cy="200025"/>
          </a:xfrm>
          <a:prstGeom prst="ellipse">
            <a:avLst/>
          </a:prstGeom>
          <a:solidFill>
            <a:srgbClr val="BFC5CE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 algn="ctr" eaLnBrk="1"/>
            <a:endParaRPr lang="ru-RU" altLang="ru-RU"/>
          </a:p>
        </p:txBody>
      </p:sp>
      <p:sp>
        <p:nvSpPr>
          <p:cNvPr id="13" name="Полилиния 12"/>
          <p:cNvSpPr/>
          <p:nvPr/>
        </p:nvSpPr>
        <p:spPr bwMode="auto">
          <a:xfrm>
            <a:off x="13374688" y="2695575"/>
            <a:ext cx="2116137" cy="1179513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" name="Полилиния 14"/>
          <p:cNvSpPr/>
          <p:nvPr/>
        </p:nvSpPr>
        <p:spPr bwMode="auto">
          <a:xfrm>
            <a:off x="15400338" y="6873875"/>
            <a:ext cx="1047750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6" name="Полилиния 65"/>
          <p:cNvSpPr/>
          <p:nvPr/>
        </p:nvSpPr>
        <p:spPr bwMode="auto">
          <a:xfrm flipH="1">
            <a:off x="8899525" y="2682875"/>
            <a:ext cx="2116138" cy="11811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67" name="Полилиния 66"/>
          <p:cNvSpPr/>
          <p:nvPr/>
        </p:nvSpPr>
        <p:spPr bwMode="auto">
          <a:xfrm>
            <a:off x="7858125" y="6870700"/>
            <a:ext cx="1047750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0" name="Полилиния 69"/>
          <p:cNvSpPr>
            <a:spLocks noChangeAspect="1"/>
          </p:cNvSpPr>
          <p:nvPr/>
        </p:nvSpPr>
        <p:spPr bwMode="auto">
          <a:xfrm flipH="1" flipV="1">
            <a:off x="8877300" y="9853613"/>
            <a:ext cx="2117725" cy="1181100"/>
          </a:xfrm>
          <a:custGeom>
            <a:gdLst>
              <a:gd name="T0" fmla="*/ 0 w 2117558"/>
              <a:gd name="T1" fmla="*/ 1180801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71" name="Полилиния 70"/>
          <p:cNvSpPr/>
          <p:nvPr/>
        </p:nvSpPr>
        <p:spPr bwMode="auto">
          <a:xfrm flipV="1">
            <a:off x="13381038" y="9853613"/>
            <a:ext cx="2117725" cy="11811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17429" name="Группа 17"/>
          <p:cNvGrpSpPr/>
          <p:nvPr/>
        </p:nvGrpSpPr>
        <p:grpSpPr>
          <a:xfrm>
            <a:off x="4256088" y="2205038"/>
            <a:ext cx="4695825" cy="957262"/>
            <a:chOff x="1822848" y="2205201"/>
            <a:chExt cx="4695746" cy="956855"/>
          </a:xfrm>
        </p:grpSpPr>
        <p:sp>
          <p:nvSpPr>
            <p:cNvPr id="17475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6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63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64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0" name="Группа 76"/>
          <p:cNvGrpSpPr/>
          <p:nvPr/>
        </p:nvGrpSpPr>
        <p:grpSpPr>
          <a:xfrm>
            <a:off x="3276600" y="6402388"/>
            <a:ext cx="4695825" cy="957262"/>
            <a:chOff x="1822848" y="2205201"/>
            <a:chExt cx="4695746" cy="956855"/>
          </a:xfrm>
        </p:grpSpPr>
        <p:sp>
          <p:nvSpPr>
            <p:cNvPr id="17471" name="Скругленный прямоугольник 77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7458" name="Овал 78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59" name="Овал 79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60" name="Прямоугольник 80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1" name="Группа 81"/>
          <p:cNvGrpSpPr/>
          <p:nvPr/>
        </p:nvGrpSpPr>
        <p:grpSpPr>
          <a:xfrm>
            <a:off x="4256088" y="10555288"/>
            <a:ext cx="4695825" cy="957262"/>
            <a:chOff x="1822848" y="2205201"/>
            <a:chExt cx="4695746" cy="956855"/>
          </a:xfrm>
        </p:grpSpPr>
        <p:sp>
          <p:nvSpPr>
            <p:cNvPr id="17467" name="Скругленный прямоугольник 82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7454" name="Овал 83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55" name="Овал 84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7456" name="Прямоугольник 85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3" name="Группа 19"/>
          <p:cNvGrpSpPr/>
          <p:nvPr/>
        </p:nvGrpSpPr>
        <p:grpSpPr>
          <a:xfrm>
            <a:off x="15470188" y="2205038"/>
            <a:ext cx="4695825" cy="957262"/>
            <a:chOff x="18694363" y="2211765"/>
            <a:chExt cx="4695746" cy="956855"/>
          </a:xfrm>
        </p:grpSpPr>
        <p:sp>
          <p:nvSpPr>
            <p:cNvPr id="17462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7449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745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745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7450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4" name="Группа 94"/>
          <p:cNvGrpSpPr/>
          <p:nvPr/>
        </p:nvGrpSpPr>
        <p:grpSpPr>
          <a:xfrm>
            <a:off x="16411575" y="6402388"/>
            <a:ext cx="4695825" cy="957262"/>
            <a:chOff x="18694363" y="2211765"/>
            <a:chExt cx="4695746" cy="956855"/>
          </a:xfrm>
        </p:grpSpPr>
        <p:sp>
          <p:nvSpPr>
            <p:cNvPr id="17443" name="Скругленный прямоугольник 95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7444" name="Группа 96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7446" name="Овал 98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7447" name="Овал 99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7445" name="Прямоугольник 97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7435" name="Группа 100"/>
          <p:cNvGrpSpPr/>
          <p:nvPr/>
        </p:nvGrpSpPr>
        <p:grpSpPr>
          <a:xfrm>
            <a:off x="15470188" y="10555288"/>
            <a:ext cx="4695825" cy="957262"/>
            <a:chOff x="18694363" y="2211765"/>
            <a:chExt cx="4695746" cy="956855"/>
          </a:xfrm>
        </p:grpSpPr>
        <p:sp>
          <p:nvSpPr>
            <p:cNvPr id="17438" name="Скругленный прямоугольник 101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7439" name="Группа 1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7441" name="Овал 1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7442" name="Овал 1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7440" name="Прямоугольник 103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p:transition spd="med"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5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6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6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8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74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66" grpId="0"/>
      <p:bldP spid="67" grpId="0"/>
      <p:bldP spid="70" grpId="0"/>
      <p:bldP spid="7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58" name="Группа 3"/>
          <p:cNvGrpSpPr/>
          <p:nvPr/>
        </p:nvGrpSpPr>
        <p:grpSpPr>
          <a:xfrm rot="5400000">
            <a:off x="4437856" y="8333583"/>
            <a:ext cx="4095750" cy="3278188"/>
            <a:chOff x="19294532" y="1610225"/>
            <a:chExt cx="4095320" cy="3276904"/>
          </a:xfrm>
        </p:grpSpPr>
        <p:sp>
          <p:nvSpPr>
            <p:cNvPr id="150" name="Полилиния 149"/>
            <p:cNvSpPr/>
            <p:nvPr/>
          </p:nvSpPr>
          <p:spPr bwMode="auto">
            <a:xfrm>
              <a:off x="19294532" y="206565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1" name="Полилиния 150"/>
            <p:cNvSpPr/>
            <p:nvPr/>
          </p:nvSpPr>
          <p:spPr bwMode="auto">
            <a:xfrm flipV="1">
              <a:off x="19294532" y="323042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9518" name="Группа 164"/>
            <p:cNvGrpSpPr/>
            <p:nvPr/>
          </p:nvGrpSpPr>
          <p:grpSpPr>
            <a:xfrm>
              <a:off x="20859645" y="1610225"/>
              <a:ext cx="2530209" cy="956887"/>
              <a:chOff x="18694295" y="2211766"/>
              <a:chExt cx="2530209" cy="956887"/>
            </a:xfrm>
          </p:grpSpPr>
          <p:sp>
            <p:nvSpPr>
              <p:cNvPr id="19538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295" y="2211766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chemeClr val="accent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26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28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29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27" name="Прямоугольник 167"/>
              <p:cNvSpPr>
                <a:spLocks noChangeArrowheads="1"/>
              </p:cNvSpPr>
              <p:nvPr/>
            </p:nvSpPr>
            <p:spPr bwMode="auto">
              <a:xfrm rot="10800000">
                <a:off x="19460070" y="2394204"/>
                <a:ext cx="1661818" cy="6640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2" name="Группа 170"/>
            <p:cNvGrpSpPr/>
            <p:nvPr/>
          </p:nvGrpSpPr>
          <p:grpSpPr>
            <a:xfrm>
              <a:off x="20859645" y="3930242"/>
              <a:ext cx="2530209" cy="956887"/>
              <a:chOff x="18694295" y="2211735"/>
              <a:chExt cx="2530209" cy="956887"/>
            </a:xfrm>
          </p:grpSpPr>
          <p:sp>
            <p:nvSpPr>
              <p:cNvPr id="19533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295" y="2211735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rgbClr val="5AA0D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21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23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3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22" name="Прямоугольник 173"/>
              <p:cNvSpPr>
                <a:spLocks noChangeArrowheads="1"/>
              </p:cNvSpPr>
              <p:nvPr/>
            </p:nvSpPr>
            <p:spPr bwMode="auto">
              <a:xfrm rot="10800000">
                <a:off x="19460718" y="2461987"/>
                <a:ext cx="1661818" cy="4611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19459" name="Группа 3"/>
          <p:cNvGrpSpPr/>
          <p:nvPr/>
        </p:nvGrpSpPr>
        <p:grpSpPr>
          <a:xfrm rot="5400000">
            <a:off x="15778959" y="8333579"/>
            <a:ext cx="4095749" cy="3278188"/>
            <a:chOff x="19294532" y="1610225"/>
            <a:chExt cx="4095320" cy="3276904"/>
          </a:xfrm>
        </p:grpSpPr>
        <p:sp>
          <p:nvSpPr>
            <p:cNvPr id="184" name="Полилиния 183"/>
            <p:cNvSpPr/>
            <p:nvPr/>
          </p:nvSpPr>
          <p:spPr bwMode="auto">
            <a:xfrm>
              <a:off x="19294532" y="206565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85" name="Полилиния 184"/>
            <p:cNvSpPr/>
            <p:nvPr/>
          </p:nvSpPr>
          <p:spPr bwMode="auto">
            <a:xfrm flipV="1">
              <a:off x="19294532" y="323042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9504" name="Группа 164"/>
            <p:cNvGrpSpPr/>
            <p:nvPr/>
          </p:nvGrpSpPr>
          <p:grpSpPr>
            <a:xfrm>
              <a:off x="20859645" y="1610225"/>
              <a:ext cx="2530209" cy="956887"/>
              <a:chOff x="18694295" y="2211766"/>
              <a:chExt cx="2530209" cy="956887"/>
            </a:xfrm>
          </p:grpSpPr>
          <p:sp>
            <p:nvSpPr>
              <p:cNvPr id="19524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295" y="2211766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12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14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15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13" name="Прямоугольник 167"/>
              <p:cNvSpPr>
                <a:spLocks noChangeArrowheads="1"/>
              </p:cNvSpPr>
              <p:nvPr/>
            </p:nvSpPr>
            <p:spPr bwMode="auto">
              <a:xfrm rot="10800000">
                <a:off x="19460070" y="2456213"/>
                <a:ext cx="1661819" cy="4679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9505" name="Группа 170"/>
            <p:cNvGrpSpPr/>
            <p:nvPr/>
          </p:nvGrpSpPr>
          <p:grpSpPr>
            <a:xfrm>
              <a:off x="20859645" y="3930242"/>
              <a:ext cx="2530209" cy="956887"/>
              <a:chOff x="18694295" y="2211735"/>
              <a:chExt cx="2530209" cy="956887"/>
            </a:xfrm>
          </p:grpSpPr>
          <p:sp>
            <p:nvSpPr>
              <p:cNvPr id="19519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295" y="2211735"/>
                <a:ext cx="2530209" cy="956887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9507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09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10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508" name="Прямоугольник 173"/>
              <p:cNvSpPr>
                <a:spLocks noChangeArrowheads="1"/>
              </p:cNvSpPr>
              <p:nvPr/>
            </p:nvSpPr>
            <p:spPr bwMode="auto">
              <a:xfrm rot="10800000">
                <a:off x="19474962" y="2458561"/>
                <a:ext cx="1661819" cy="46799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eaVert"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19460" name="Группа 3"/>
          <p:cNvGrpSpPr/>
          <p:nvPr/>
        </p:nvGrpSpPr>
        <p:grpSpPr>
          <a:xfrm rot="5400000">
            <a:off x="10144919" y="6574631"/>
            <a:ext cx="4095750" cy="3278188"/>
            <a:chOff x="19294532" y="1610224"/>
            <a:chExt cx="4095320" cy="3276903"/>
          </a:xfrm>
        </p:grpSpPr>
        <p:sp>
          <p:nvSpPr>
            <p:cNvPr id="201" name="Полилиния 200"/>
            <p:cNvSpPr/>
            <p:nvPr/>
          </p:nvSpPr>
          <p:spPr bwMode="auto">
            <a:xfrm>
              <a:off x="19294532" y="206565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202" name="Полилиния 201"/>
            <p:cNvSpPr/>
            <p:nvPr/>
          </p:nvSpPr>
          <p:spPr bwMode="auto">
            <a:xfrm flipV="1">
              <a:off x="19294532" y="323042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9490" name="Группа 164"/>
            <p:cNvGrpSpPr/>
            <p:nvPr/>
          </p:nvGrpSpPr>
          <p:grpSpPr>
            <a:xfrm>
              <a:off x="20859711" y="1610224"/>
              <a:ext cx="2530140" cy="956855"/>
              <a:chOff x="18694363" y="2211765"/>
              <a:chExt cx="2530140" cy="956855"/>
            </a:xfrm>
          </p:grpSpPr>
          <p:sp>
            <p:nvSpPr>
              <p:cNvPr id="19497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9498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500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501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499" name="Прямоугольник 167"/>
              <p:cNvSpPr>
                <a:spLocks noChangeArrowheads="1"/>
              </p:cNvSpPr>
              <p:nvPr/>
            </p:nvSpPr>
            <p:spPr bwMode="auto">
              <a:xfrm rot="16200000">
                <a:off x="19929935" y="1886770"/>
                <a:ext cx="664166" cy="15694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" name="Группа 170"/>
            <p:cNvGrpSpPr/>
            <p:nvPr/>
          </p:nvGrpSpPr>
          <p:grpSpPr>
            <a:xfrm>
              <a:off x="20859711" y="3930272"/>
              <a:ext cx="2530140" cy="956855"/>
              <a:chOff x="18694363" y="2211765"/>
              <a:chExt cx="2530140" cy="956855"/>
            </a:xfrm>
          </p:grpSpPr>
          <p:sp>
            <p:nvSpPr>
              <p:cNvPr id="19492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9493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9495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9496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9494" name="Прямоугольник 173"/>
              <p:cNvSpPr>
                <a:spLocks noChangeArrowheads="1"/>
              </p:cNvSpPr>
              <p:nvPr/>
            </p:nvSpPr>
            <p:spPr bwMode="auto">
              <a:xfrm rot="16200000">
                <a:off x="19929935" y="1925707"/>
                <a:ext cx="664166" cy="15694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/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部门名称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19463" name="Группа 3"/>
          <p:cNvGrpSpPr/>
          <p:nvPr/>
        </p:nvGrpSpPr>
        <p:grpSpPr>
          <a:xfrm>
            <a:off x="9855200" y="5273675"/>
            <a:ext cx="4695825" cy="1135063"/>
            <a:chOff x="10312212" y="4996535"/>
            <a:chExt cx="4695825" cy="1134390"/>
          </a:xfrm>
        </p:grpSpPr>
        <p:sp>
          <p:nvSpPr>
            <p:cNvPr id="1948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948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5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948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948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9447213" y="1503363"/>
            <a:ext cx="5508625" cy="1690687"/>
            <a:chOff x="9447213" y="1503363"/>
            <a:chExt cx="5508625" cy="1690687"/>
          </a:xfrm>
        </p:grpSpPr>
        <p:sp>
          <p:nvSpPr>
            <p:cNvPr id="19461" name="Овал 8"/>
            <p:cNvSpPr>
              <a:spLocks noChangeArrowheads="1"/>
            </p:cNvSpPr>
            <p:nvPr/>
          </p:nvSpPr>
          <p:spPr bwMode="auto">
            <a:xfrm>
              <a:off x="12091988" y="2994025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9464" name="Скругленный прямоугольник 1"/>
            <p:cNvSpPr>
              <a:spLocks noChangeArrowheads="1"/>
            </p:cNvSpPr>
            <p:nvPr/>
          </p:nvSpPr>
          <p:spPr bwMode="auto">
            <a:xfrm>
              <a:off x="9447213" y="1503363"/>
              <a:ext cx="5508625" cy="1590675"/>
            </a:xfrm>
            <a:prstGeom prst="roundRect">
              <a:avLst>
                <a:gd name="adj" fmla="val 16667"/>
              </a:avLst>
            </a:prstGeom>
            <a:noFill/>
            <a:ln w="25400" algn="ctr">
              <a:solidFill>
                <a:srgbClr val="BFC5CE"/>
              </a:solidFill>
              <a:miter lim="4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9478" name="Скругленный прямоугольник 2"/>
            <p:cNvSpPr>
              <a:spLocks noChangeArrowheads="1"/>
            </p:cNvSpPr>
            <p:nvPr/>
          </p:nvSpPr>
          <p:spPr bwMode="auto">
            <a:xfrm>
              <a:off x="9690100" y="2717800"/>
              <a:ext cx="5026025" cy="107950"/>
            </a:xfrm>
            <a:prstGeom prst="roundRect">
              <a:avLst>
                <a:gd name="adj" fmla="val 50000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5"/>
                </a:gs>
              </a:gsLst>
              <a:lin ang="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32" name="Text Box 27"/>
            <p:cNvSpPr txBox="1"/>
            <p:nvPr/>
          </p:nvSpPr>
          <p:spPr bwMode="auto">
            <a:xfrm>
              <a:off x="10156825" y="1814513"/>
              <a:ext cx="4051300" cy="7794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50800" tIns="50800" rIns="50800" bIns="5080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r>
                <a:rPr lang="zh-CN" altLang="en-US" sz="44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rPr>
                <a:t>部门名称</a:t>
              </a:r>
              <a:endParaRPr lang="zh-CN" altLang="en-US" sz="4400" b="0">
                <a:solidFill>
                  <a:srgbClr val="555B64"/>
                </a:solidFill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Helvetica Neue" panose="02000503000000020004" pitchFamily="2" charset="0"/>
              </a:endParaRPr>
            </a:p>
          </p:txBody>
        </p:sp>
      </p:grpSp>
      <p:grpSp>
        <p:nvGrpSpPr>
          <p:cNvPr id="19468" name="Группа 133"/>
          <p:cNvGrpSpPr/>
          <p:nvPr/>
        </p:nvGrpSpPr>
        <p:grpSpPr>
          <a:xfrm>
            <a:off x="4156075" y="7040563"/>
            <a:ext cx="4695825" cy="1135062"/>
            <a:chOff x="10312212" y="4996535"/>
            <a:chExt cx="4695825" cy="1134390"/>
          </a:xfrm>
        </p:grpSpPr>
        <p:sp>
          <p:nvSpPr>
            <p:cNvPr id="19491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816"/>
              <a:ext cx="4695825" cy="955109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9479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1948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948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9480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9470" name="Группа 141"/>
          <p:cNvGrpSpPr/>
          <p:nvPr/>
        </p:nvGrpSpPr>
        <p:grpSpPr>
          <a:xfrm>
            <a:off x="15482888" y="7040563"/>
            <a:ext cx="4695825" cy="1135062"/>
            <a:chOff x="10312212" y="4996535"/>
            <a:chExt cx="4695825" cy="1134390"/>
          </a:xfrm>
        </p:grpSpPr>
        <p:sp>
          <p:nvSpPr>
            <p:cNvPr id="19486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816"/>
              <a:ext cx="4695825" cy="955109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947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19476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947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947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6507163" y="4265613"/>
            <a:ext cx="11320462" cy="2932112"/>
            <a:chOff x="6507163" y="4265613"/>
            <a:chExt cx="11320462" cy="2932112"/>
          </a:xfrm>
        </p:grpSpPr>
        <p:sp>
          <p:nvSpPr>
            <p:cNvPr id="13" name="Полилиния 12"/>
            <p:cNvSpPr/>
            <p:nvPr/>
          </p:nvSpPr>
          <p:spPr bwMode="auto">
            <a:xfrm>
              <a:off x="6507163" y="4265613"/>
              <a:ext cx="5681662" cy="29321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  <a:gd name="connsiteX0" fmla="*/ 0 w 2290368"/>
                <a:gd name="connsiteY0" fmla="*/ 1179094 h 1179094"/>
                <a:gd name="connsiteX1" fmla="*/ 986589 w 2290368"/>
                <a:gd name="connsiteY1" fmla="*/ 192505 h 1179094"/>
                <a:gd name="connsiteX2" fmla="*/ 1371600 w 2290368"/>
                <a:gd name="connsiteY2" fmla="*/ 0 h 1179094"/>
                <a:gd name="connsiteX3" fmla="*/ 2290368 w 2290368"/>
                <a:gd name="connsiteY3" fmla="*/ 0 h 11790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9036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29036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48" name="Полилиния 147"/>
            <p:cNvSpPr/>
            <p:nvPr/>
          </p:nvSpPr>
          <p:spPr bwMode="auto">
            <a:xfrm flipH="1">
              <a:off x="12145963" y="4265613"/>
              <a:ext cx="5681662" cy="2932112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  <a:gd name="connsiteX0" fmla="*/ 0 w 2290368"/>
                <a:gd name="connsiteY0" fmla="*/ 1179094 h 1179094"/>
                <a:gd name="connsiteX1" fmla="*/ 986589 w 2290368"/>
                <a:gd name="connsiteY1" fmla="*/ 192505 h 1179094"/>
                <a:gd name="connsiteX2" fmla="*/ 1371600 w 2290368"/>
                <a:gd name="connsiteY2" fmla="*/ 0 h 1179094"/>
                <a:gd name="connsiteX3" fmla="*/ 2290368 w 2290368"/>
                <a:gd name="connsiteY3" fmla="*/ 0 h 11790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9036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29036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12096750" y="3052763"/>
            <a:ext cx="200025" cy="2374900"/>
            <a:chOff x="12096750" y="3052763"/>
            <a:chExt cx="200025" cy="2374900"/>
          </a:xfrm>
        </p:grpSpPr>
        <p:sp>
          <p:nvSpPr>
            <p:cNvPr id="15" name="Полилиния 14"/>
            <p:cNvSpPr/>
            <p:nvPr/>
          </p:nvSpPr>
          <p:spPr bwMode="auto">
            <a:xfrm rot="5400000" flipV="1">
              <a:off x="11004550" y="4240213"/>
              <a:ext cx="2374900" cy="0"/>
            </a:xfrm>
            <a:custGeom>
              <a:gdLst>
                <a:gd name="T0" fmla="*/ 0 w 8163"/>
                <a:gd name="T1" fmla="*/ 1047866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9472" name="Овал 60"/>
            <p:cNvSpPr>
              <a:spLocks noChangeArrowheads="1"/>
            </p:cNvSpPr>
            <p:nvPr/>
          </p:nvSpPr>
          <p:spPr bwMode="auto">
            <a:xfrm>
              <a:off x="12096750" y="4171950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</p:spTree>
  </p:cSld>
  <p:clrMapOvr>
    <a:masterClrMapping/>
  </p:clrMapOvr>
  <p:transition spd="med"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4" name="Группа 3"/>
          <p:cNvGrpSpPr/>
          <p:nvPr/>
        </p:nvGrpSpPr>
        <p:grpSpPr>
          <a:xfrm>
            <a:off x="18969038" y="1609725"/>
            <a:ext cx="4095750" cy="3278188"/>
            <a:chOff x="19294532" y="1610224"/>
            <a:chExt cx="4095320" cy="3276903"/>
          </a:xfrm>
        </p:grpSpPr>
        <p:sp>
          <p:nvSpPr>
            <p:cNvPr id="163" name="Полилиния 162"/>
            <p:cNvSpPr/>
            <p:nvPr/>
          </p:nvSpPr>
          <p:spPr bwMode="auto">
            <a:xfrm>
              <a:off x="19294532" y="2070419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64" name="Полилиния 163"/>
            <p:cNvSpPr/>
            <p:nvPr/>
          </p:nvSpPr>
          <p:spPr bwMode="auto">
            <a:xfrm flipV="1">
              <a:off x="19294532" y="3235187"/>
              <a:ext cx="2117503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537" name="Группа 164"/>
            <p:cNvGrpSpPr/>
            <p:nvPr/>
          </p:nvGrpSpPr>
          <p:grpSpPr>
            <a:xfrm>
              <a:off x="20859643" y="1610224"/>
              <a:ext cx="2530209" cy="956888"/>
              <a:chOff x="18694295" y="2211765"/>
              <a:chExt cx="2530209" cy="956888"/>
            </a:xfrm>
          </p:grpSpPr>
          <p:sp>
            <p:nvSpPr>
              <p:cNvPr id="18557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295" y="2211765"/>
                <a:ext cx="2530209" cy="956888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45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47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48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46" name="Прямоугольник 167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8538" name="Группа 170"/>
            <p:cNvGrpSpPr/>
            <p:nvPr/>
          </p:nvGrpSpPr>
          <p:grpSpPr>
            <a:xfrm>
              <a:off x="20859643" y="3930239"/>
              <a:ext cx="2530209" cy="956888"/>
              <a:chOff x="18694295" y="2211732"/>
              <a:chExt cx="2530209" cy="956888"/>
            </a:xfrm>
          </p:grpSpPr>
          <p:sp>
            <p:nvSpPr>
              <p:cNvPr id="18552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295" y="2211732"/>
                <a:ext cx="2530209" cy="956888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40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42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43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41" name="Прямоугольник 173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18435" name="Группа 176"/>
          <p:cNvGrpSpPr/>
          <p:nvPr/>
        </p:nvGrpSpPr>
        <p:grpSpPr>
          <a:xfrm>
            <a:off x="18969038" y="8826500"/>
            <a:ext cx="4095750" cy="3276600"/>
            <a:chOff x="19294532" y="1610224"/>
            <a:chExt cx="4095320" cy="3276903"/>
          </a:xfrm>
        </p:grpSpPr>
        <p:sp>
          <p:nvSpPr>
            <p:cNvPr id="178" name="Полилиния 177"/>
            <p:cNvSpPr/>
            <p:nvPr/>
          </p:nvSpPr>
          <p:spPr bwMode="auto">
            <a:xfrm>
              <a:off x="19294532" y="2070642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9" name="Полилиния 178"/>
            <p:cNvSpPr/>
            <p:nvPr/>
          </p:nvSpPr>
          <p:spPr bwMode="auto">
            <a:xfrm flipV="1">
              <a:off x="19294532" y="3234387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523" name="Группа 179"/>
            <p:cNvGrpSpPr/>
            <p:nvPr/>
          </p:nvGrpSpPr>
          <p:grpSpPr>
            <a:xfrm>
              <a:off x="20859711" y="1610224"/>
              <a:ext cx="2530140" cy="956855"/>
              <a:chOff x="18694363" y="2211765"/>
              <a:chExt cx="2530140" cy="956855"/>
            </a:xfrm>
          </p:grpSpPr>
          <p:sp>
            <p:nvSpPr>
              <p:cNvPr id="18530" name="Скругленный прямоугольник 186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8531" name="Группа 18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33" name="Овал 18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34" name="Овал 19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32" name="Прямоугольник 188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2" name="Группа 180"/>
            <p:cNvGrpSpPr/>
            <p:nvPr/>
          </p:nvGrpSpPr>
          <p:grpSpPr>
            <a:xfrm>
              <a:off x="20859711" y="3930272"/>
              <a:ext cx="2530140" cy="956855"/>
              <a:chOff x="18694363" y="2211765"/>
              <a:chExt cx="2530140" cy="956855"/>
            </a:xfrm>
          </p:grpSpPr>
          <p:sp>
            <p:nvSpPr>
              <p:cNvPr id="18525" name="Скругленный прямоугольник 181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18526" name="Группа 18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28" name="Овал 18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3" name="Овал 18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27" name="Прямоугольник 183"/>
              <p:cNvSpPr>
                <a:spLocks noChangeArrowheads="1"/>
              </p:cNvSpPr>
              <p:nvPr/>
            </p:nvSpPr>
            <p:spPr bwMode="auto">
              <a:xfrm>
                <a:off x="19674776" y="2438911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18436" name="Группа 191"/>
          <p:cNvGrpSpPr/>
          <p:nvPr/>
        </p:nvGrpSpPr>
        <p:grpSpPr>
          <a:xfrm rot="10800000">
            <a:off x="1420814" y="1611313"/>
            <a:ext cx="4097337" cy="3276600"/>
            <a:chOff x="19294532" y="1611811"/>
            <a:chExt cx="4096907" cy="3276903"/>
          </a:xfrm>
        </p:grpSpPr>
        <p:sp>
          <p:nvSpPr>
            <p:cNvPr id="193" name="Полилиния 192"/>
            <p:cNvSpPr/>
            <p:nvPr/>
          </p:nvSpPr>
          <p:spPr bwMode="auto">
            <a:xfrm>
              <a:off x="19294532" y="2070642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94" name="Полилиния 193"/>
            <p:cNvSpPr/>
            <p:nvPr/>
          </p:nvSpPr>
          <p:spPr bwMode="auto">
            <a:xfrm flipV="1">
              <a:off x="19294532" y="3234386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509" name="Группа 194"/>
            <p:cNvGrpSpPr/>
            <p:nvPr/>
          </p:nvGrpSpPr>
          <p:grpSpPr>
            <a:xfrm>
              <a:off x="20859643" y="1611811"/>
              <a:ext cx="2530209" cy="957351"/>
              <a:chOff x="18694295" y="2213352"/>
              <a:chExt cx="2530209" cy="957351"/>
            </a:xfrm>
          </p:grpSpPr>
          <p:sp>
            <p:nvSpPr>
              <p:cNvPr id="18529" name="Скругленный прямоугольник 201"/>
              <p:cNvSpPr>
                <a:spLocks noChangeArrowheads="1"/>
              </p:cNvSpPr>
              <p:nvPr/>
            </p:nvSpPr>
            <p:spPr bwMode="auto">
              <a:xfrm>
                <a:off x="18694295" y="2213352"/>
                <a:ext cx="2530209" cy="957351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17" name="Группа 20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19" name="Овал 20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20" name="Овал 20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18" name="Прямоугольник 203"/>
              <p:cNvSpPr>
                <a:spLocks noChangeArrowheads="1"/>
              </p:cNvSpPr>
              <p:nvPr/>
            </p:nvSpPr>
            <p:spPr bwMode="auto">
              <a:xfrm rot="10800000">
                <a:off x="19333487" y="2461525"/>
                <a:ext cx="1415623" cy="4617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" name="Группа 195"/>
            <p:cNvGrpSpPr/>
            <p:nvPr/>
          </p:nvGrpSpPr>
          <p:grpSpPr>
            <a:xfrm>
              <a:off x="20861231" y="3931364"/>
              <a:ext cx="2530209" cy="957350"/>
              <a:chOff x="18695881" y="2212857"/>
              <a:chExt cx="2530209" cy="957350"/>
            </a:xfrm>
          </p:grpSpPr>
          <p:sp>
            <p:nvSpPr>
              <p:cNvPr id="18524" name="Скругленный прямоугольник 196"/>
              <p:cNvSpPr>
                <a:spLocks noChangeArrowheads="1"/>
              </p:cNvSpPr>
              <p:nvPr/>
            </p:nvSpPr>
            <p:spPr bwMode="auto">
              <a:xfrm>
                <a:off x="18695881" y="2212857"/>
                <a:ext cx="2530209" cy="957350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12" name="Группа 19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14" name="Овал 19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5" name="Овал 20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513" name="Прямоугольник 198"/>
              <p:cNvSpPr>
                <a:spLocks noChangeArrowheads="1"/>
              </p:cNvSpPr>
              <p:nvPr/>
            </p:nvSpPr>
            <p:spPr bwMode="auto">
              <a:xfrm rot="10800000">
                <a:off x="19333487" y="2475172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18437" name="Группа 221"/>
          <p:cNvGrpSpPr/>
          <p:nvPr/>
        </p:nvGrpSpPr>
        <p:grpSpPr>
          <a:xfrm rot="10800000">
            <a:off x="1422400" y="8824913"/>
            <a:ext cx="4095750" cy="3276600"/>
            <a:chOff x="19294532" y="1611811"/>
            <a:chExt cx="4095320" cy="3276903"/>
          </a:xfrm>
        </p:grpSpPr>
        <p:sp>
          <p:nvSpPr>
            <p:cNvPr id="223" name="Полилиния 222"/>
            <p:cNvSpPr/>
            <p:nvPr/>
          </p:nvSpPr>
          <p:spPr bwMode="auto">
            <a:xfrm>
              <a:off x="19294532" y="2070642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224" name="Полилиния 223"/>
            <p:cNvSpPr/>
            <p:nvPr/>
          </p:nvSpPr>
          <p:spPr bwMode="auto">
            <a:xfrm flipV="1">
              <a:off x="19294532" y="3234386"/>
              <a:ext cx="2117503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18495" name="Группа 224"/>
            <p:cNvGrpSpPr/>
            <p:nvPr/>
          </p:nvGrpSpPr>
          <p:grpSpPr>
            <a:xfrm>
              <a:off x="20859643" y="1611811"/>
              <a:ext cx="2530209" cy="957351"/>
              <a:chOff x="18694295" y="2213352"/>
              <a:chExt cx="2530209" cy="957351"/>
            </a:xfrm>
          </p:grpSpPr>
          <p:sp>
            <p:nvSpPr>
              <p:cNvPr id="18515" name="Скругленный прямоугольник 231"/>
              <p:cNvSpPr>
                <a:spLocks noChangeArrowheads="1"/>
              </p:cNvSpPr>
              <p:nvPr/>
            </p:nvSpPr>
            <p:spPr bwMode="auto">
              <a:xfrm>
                <a:off x="18694295" y="2213352"/>
                <a:ext cx="2530209" cy="957351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503" name="Группа 23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05" name="Овал 23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06" name="Овал 23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6" name="Прямоугольник 233"/>
              <p:cNvSpPr>
                <a:spLocks noChangeArrowheads="1"/>
              </p:cNvSpPr>
              <p:nvPr/>
            </p:nvSpPr>
            <p:spPr bwMode="auto">
              <a:xfrm rot="10800000">
                <a:off x="19333487" y="2461526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8496" name="Группа 225"/>
            <p:cNvGrpSpPr/>
            <p:nvPr/>
          </p:nvGrpSpPr>
          <p:grpSpPr>
            <a:xfrm>
              <a:off x="20859643" y="3931364"/>
              <a:ext cx="2530209" cy="957350"/>
              <a:chOff x="18694295" y="2212857"/>
              <a:chExt cx="2530209" cy="957350"/>
            </a:xfrm>
          </p:grpSpPr>
          <p:sp>
            <p:nvSpPr>
              <p:cNvPr id="18510" name="Скругленный прямоугольник 226"/>
              <p:cNvSpPr>
                <a:spLocks noChangeArrowheads="1"/>
              </p:cNvSpPr>
              <p:nvPr/>
            </p:nvSpPr>
            <p:spPr bwMode="auto">
              <a:xfrm>
                <a:off x="18694295" y="2212857"/>
                <a:ext cx="2530209" cy="957350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18498" name="Группа 22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18500" name="Овал 22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18501" name="Овал 23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18499" name="Прямоугольник 228"/>
              <p:cNvSpPr>
                <a:spLocks noChangeArrowheads="1"/>
              </p:cNvSpPr>
              <p:nvPr/>
            </p:nvSpPr>
            <p:spPr bwMode="auto">
              <a:xfrm rot="10800000">
                <a:off x="19333487" y="2475172"/>
                <a:ext cx="1415623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成员姓名</a:t>
                </a:r>
                <a:endPara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" name="组合 7"/>
          <p:cNvGrpSpPr/>
          <p:nvPr/>
        </p:nvGrpSpPr>
        <p:grpSpPr>
          <a:xfrm>
            <a:off x="8415338" y="3279775"/>
            <a:ext cx="7480300" cy="7185025"/>
            <a:chOff x="8415338" y="3279775"/>
            <a:chExt cx="7480300" cy="7185025"/>
          </a:xfrm>
        </p:grpSpPr>
        <p:grpSp>
          <p:nvGrpSpPr>
            <p:cNvPr id="18438" name="Группа 2"/>
            <p:cNvGrpSpPr/>
            <p:nvPr/>
          </p:nvGrpSpPr>
          <p:grpSpPr>
            <a:xfrm>
              <a:off x="9413875" y="4121150"/>
              <a:ext cx="5521325" cy="5521325"/>
              <a:chOff x="8830136" y="3537274"/>
              <a:chExt cx="6688364" cy="6688364"/>
            </a:xfrm>
          </p:grpSpPr>
          <p:sp>
            <p:nvSpPr>
              <p:cNvPr id="18488" name="Полилиния 52"/>
              <p:cNvSpPr/>
              <p:nvPr/>
            </p:nvSpPr>
            <p:spPr bwMode="auto">
              <a:xfrm>
                <a:off x="8830136" y="3537274"/>
                <a:ext cx="6688364" cy="6688364"/>
              </a:xfrm>
              <a:custGeom>
                <a:gdLst>
                  <a:gd name="T0" fmla="*/ 2219051 w 7668212"/>
                  <a:gd name="T1" fmla="*/ 112534 h 7668212"/>
                  <a:gd name="T2" fmla="*/ 112534 w 7668212"/>
                  <a:gd name="T3" fmla="*/ 2219051 h 7668212"/>
                  <a:gd name="T4" fmla="*/ 2219051 w 7668212"/>
                  <a:gd name="T5" fmla="*/ 4325568 h 7668212"/>
                  <a:gd name="T6" fmla="*/ 4325568 w 7668212"/>
                  <a:gd name="T7" fmla="*/ 2219051 h 7668212"/>
                  <a:gd name="T8" fmla="*/ 2219051 w 7668212"/>
                  <a:gd name="T9" fmla="*/ 112534 h 7668212"/>
                  <a:gd name="T10" fmla="*/ 2219051 w 7668212"/>
                  <a:gd name="T11" fmla="*/ 0 h 7668212"/>
                  <a:gd name="T12" fmla="*/ 4438101 w 7668212"/>
                  <a:gd name="T13" fmla="*/ 2219051 h 7668212"/>
                  <a:gd name="T14" fmla="*/ 2219051 w 7668212"/>
                  <a:gd name="T15" fmla="*/ 4438101 h 7668212"/>
                  <a:gd name="T16" fmla="*/ 0 w 7668212"/>
                  <a:gd name="T17" fmla="*/ 2219051 h 7668212"/>
                  <a:gd name="T18" fmla="*/ 2219051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/>
              </a:p>
            </p:txBody>
          </p:sp>
          <p:grpSp>
            <p:nvGrpSpPr>
              <p:cNvPr id="7" name="Группа 6"/>
              <p:cNvGrpSpPr/>
              <p:nvPr/>
            </p:nvGrpSpPr>
            <p:grpSpPr>
              <a:xfrm>
                <a:off x="9512819" y="4204573"/>
                <a:ext cx="5322999" cy="5321076"/>
                <a:chOff x="8680842" y="3379396"/>
                <a:chExt cx="7669353" cy="7666582"/>
              </a:xfrm>
            </p:grpSpPr>
            <p:sp>
              <p:nvSpPr>
                <p:cNvPr id="18504" name="Полилиния 44"/>
                <p:cNvSpPr/>
                <p:nvPr/>
              </p:nvSpPr>
              <p:spPr bwMode="auto">
                <a:xfrm>
                  <a:off x="8680842" y="3379396"/>
                  <a:ext cx="7669353" cy="7666582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6" name="Text Box 27"/>
                <p:cNvSpPr txBox="1"/>
                <p:nvPr/>
              </p:nvSpPr>
              <p:spPr bwMode="auto">
                <a:xfrm>
                  <a:off x="8980080" y="6555818"/>
                  <a:ext cx="7070878" cy="136084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zh-CN" altLang="en-US" sz="4400" b="0">
                      <a:solidFill>
                        <a:srgbClr val="555B64"/>
                      </a:solidFill>
                      <a:latin typeface="Impact" panose="020b0806030902050204" charset="0"/>
                      <a:ea typeface="Impact" panose="020b0806030902050204" charset="0"/>
                      <a:cs typeface="Impact" panose="020b0806030902050204" charset="0"/>
                      <a:sym typeface="Helvetica Neue" panose="02000503000000020004" pitchFamily="2" charset="0"/>
                    </a:rPr>
                    <a:t>部门成员</a:t>
                  </a:r>
                  <a:endParaRPr lang="en-US" altLang="x-none" sz="44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  <p:sp>
            <p:nvSpPr>
              <p:cNvPr id="18490" name="Овал 7"/>
              <p:cNvSpPr>
                <a:spLocks noChangeArrowheads="1"/>
              </p:cNvSpPr>
              <p:nvPr/>
            </p:nvSpPr>
            <p:spPr bwMode="auto">
              <a:xfrm>
                <a:off x="9006428" y="3713566"/>
                <a:ext cx="6335781" cy="6335781"/>
              </a:xfrm>
              <a:prstGeom prst="ellipse">
                <a:avLst/>
              </a:prstGeom>
              <a:noFill/>
              <a:ln w="25400">
                <a:solidFill>
                  <a:srgbClr val="BFC5CE"/>
                </a:solidFill>
                <a:miter lim="4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39" name="Овал 8"/>
            <p:cNvSpPr>
              <a:spLocks noChangeArrowheads="1"/>
            </p:cNvSpPr>
            <p:nvPr/>
          </p:nvSpPr>
          <p:spPr bwMode="auto">
            <a:xfrm>
              <a:off x="13217525" y="4425950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0" name="Овал 56"/>
            <p:cNvSpPr>
              <a:spLocks noChangeArrowheads="1"/>
            </p:cNvSpPr>
            <p:nvPr/>
          </p:nvSpPr>
          <p:spPr bwMode="auto">
            <a:xfrm>
              <a:off x="13234988" y="9147175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1" name="Овал 57"/>
            <p:cNvSpPr>
              <a:spLocks noChangeArrowheads="1"/>
            </p:cNvSpPr>
            <p:nvPr/>
          </p:nvSpPr>
          <p:spPr bwMode="auto">
            <a:xfrm>
              <a:off x="14689138" y="6770688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2" name="Овал 58"/>
            <p:cNvSpPr>
              <a:spLocks noChangeArrowheads="1"/>
            </p:cNvSpPr>
            <p:nvPr/>
          </p:nvSpPr>
          <p:spPr bwMode="auto">
            <a:xfrm>
              <a:off x="10975975" y="4425950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3" name="Овал 59"/>
            <p:cNvSpPr>
              <a:spLocks noChangeArrowheads="1"/>
            </p:cNvSpPr>
            <p:nvPr/>
          </p:nvSpPr>
          <p:spPr bwMode="auto">
            <a:xfrm>
              <a:off x="10942638" y="9147175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44" name="Овал 60"/>
            <p:cNvSpPr>
              <a:spLocks noChangeArrowheads="1"/>
            </p:cNvSpPr>
            <p:nvPr/>
          </p:nvSpPr>
          <p:spPr bwMode="auto">
            <a:xfrm>
              <a:off x="9463088" y="6770688"/>
              <a:ext cx="200025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3" name="Полилиния 12"/>
            <p:cNvSpPr/>
            <p:nvPr/>
          </p:nvSpPr>
          <p:spPr bwMode="auto">
            <a:xfrm>
              <a:off x="13374688" y="3290888"/>
              <a:ext cx="2116137" cy="1181100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5" name="Полилиния 14"/>
            <p:cNvSpPr/>
            <p:nvPr/>
          </p:nvSpPr>
          <p:spPr bwMode="auto">
            <a:xfrm>
              <a:off x="14847888" y="6873875"/>
              <a:ext cx="1047750" cy="0"/>
            </a:xfrm>
            <a:custGeom>
              <a:gdLst>
                <a:gd name="T0" fmla="*/ 0 w 8163"/>
                <a:gd name="T1" fmla="*/ 1047866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66" name="Полилиния 65"/>
            <p:cNvSpPr/>
            <p:nvPr/>
          </p:nvSpPr>
          <p:spPr bwMode="auto">
            <a:xfrm flipH="1">
              <a:off x="8899525" y="3279775"/>
              <a:ext cx="2116138" cy="1181100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67" name="Полилиния 66"/>
            <p:cNvSpPr/>
            <p:nvPr/>
          </p:nvSpPr>
          <p:spPr bwMode="auto">
            <a:xfrm>
              <a:off x="8415338" y="6870700"/>
              <a:ext cx="1047750" cy="0"/>
            </a:xfrm>
            <a:custGeom>
              <a:gdLst>
                <a:gd name="T0" fmla="*/ 0 w 8163"/>
                <a:gd name="T1" fmla="*/ 1047866 w 8163"/>
                <a:gd name="T2" fmla="*/ 0 60000 65536"/>
                <a:gd name="T3" fmla="*/ 0 60000 65536"/>
              </a:gdLst>
              <a:cxnLst>
                <a:cxn ang="T2">
                  <a:pos x="T0" y="0"/>
                </a:cxn>
                <a:cxn ang="T3">
                  <a:pos x="T1" y="0"/>
                </a:cxn>
              </a:cxnLst>
              <a:rect l="0" t="0" r="r" b="b"/>
              <a:pathLst>
                <a:path w="8163">
                  <a:moveTo>
                    <a:pt x="0" y="0"/>
                  </a:moveTo>
                  <a:lnTo>
                    <a:pt x="8163" y="4138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70" name="Полилиния 69"/>
            <p:cNvSpPr>
              <a:spLocks noChangeAspect="1"/>
            </p:cNvSpPr>
            <p:nvPr/>
          </p:nvSpPr>
          <p:spPr bwMode="auto">
            <a:xfrm flipH="1" flipV="1">
              <a:off x="8877300" y="9283700"/>
              <a:ext cx="2117725" cy="1181100"/>
            </a:xfrm>
            <a:custGeom>
              <a:gdLst>
                <a:gd name="T0" fmla="*/ 0 w 2117558"/>
                <a:gd name="T1" fmla="*/ 1180801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71" name="Полилиния 70"/>
            <p:cNvSpPr/>
            <p:nvPr/>
          </p:nvSpPr>
          <p:spPr bwMode="auto">
            <a:xfrm flipV="1">
              <a:off x="13381038" y="9283700"/>
              <a:ext cx="2117725" cy="1181100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</p:grpSp>
      <p:grpSp>
        <p:nvGrpSpPr>
          <p:cNvPr id="18452" name="Группа 17"/>
          <p:cNvGrpSpPr/>
          <p:nvPr/>
        </p:nvGrpSpPr>
        <p:grpSpPr>
          <a:xfrm>
            <a:off x="4616450" y="2801938"/>
            <a:ext cx="4695825" cy="955675"/>
            <a:chOff x="1822848" y="2205201"/>
            <a:chExt cx="4695746" cy="956855"/>
          </a:xfrm>
        </p:grpSpPr>
        <p:sp>
          <p:nvSpPr>
            <p:cNvPr id="18497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8485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6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7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3" name="Группа 76"/>
          <p:cNvGrpSpPr/>
          <p:nvPr/>
        </p:nvGrpSpPr>
        <p:grpSpPr>
          <a:xfrm>
            <a:off x="4192588" y="6402388"/>
            <a:ext cx="4695825" cy="957262"/>
            <a:chOff x="1822848" y="2205201"/>
            <a:chExt cx="4695746" cy="956855"/>
          </a:xfrm>
        </p:grpSpPr>
        <p:sp>
          <p:nvSpPr>
            <p:cNvPr id="18493" name="Скругленный прямоугольник 77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8481" name="Овал 78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2" name="Овал 79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83" name="Прямоугольник 80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4" name="Группа 81"/>
          <p:cNvGrpSpPr/>
          <p:nvPr/>
        </p:nvGrpSpPr>
        <p:grpSpPr>
          <a:xfrm>
            <a:off x="4616450" y="9986963"/>
            <a:ext cx="4695825" cy="955675"/>
            <a:chOff x="1822848" y="2205201"/>
            <a:chExt cx="4695746" cy="956855"/>
          </a:xfrm>
        </p:grpSpPr>
        <p:sp>
          <p:nvSpPr>
            <p:cNvPr id="18489" name="Скругленный прямоугольник 82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18477" name="Овал 83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78" name="Овал 84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18479" name="Прямоугольник 85"/>
            <p:cNvSpPr>
              <a:spLocks noChangeArrowheads="1"/>
            </p:cNvSpPr>
            <p:nvPr/>
          </p:nvSpPr>
          <p:spPr bwMode="auto">
            <a:xfrm>
              <a:off x="2204497" y="2432347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6" name="Группа 19"/>
          <p:cNvGrpSpPr/>
          <p:nvPr/>
        </p:nvGrpSpPr>
        <p:grpSpPr>
          <a:xfrm>
            <a:off x="15144750" y="2801938"/>
            <a:ext cx="4695825" cy="955675"/>
            <a:chOff x="18694363" y="2211765"/>
            <a:chExt cx="4695746" cy="956855"/>
          </a:xfrm>
        </p:grpSpPr>
        <p:sp>
          <p:nvSpPr>
            <p:cNvPr id="18484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18472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8474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8475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73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7" name="Группа 94"/>
          <p:cNvGrpSpPr/>
          <p:nvPr/>
        </p:nvGrpSpPr>
        <p:grpSpPr>
          <a:xfrm>
            <a:off x="15533688" y="6402388"/>
            <a:ext cx="4695825" cy="957262"/>
            <a:chOff x="18694363" y="2211765"/>
            <a:chExt cx="4695746" cy="956855"/>
          </a:xfrm>
        </p:grpSpPr>
        <p:sp>
          <p:nvSpPr>
            <p:cNvPr id="18466" name="Скругленный прямоугольник 95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8467" name="Группа 96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8469" name="Овал 98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8470" name="Овал 99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68" name="Прямоугольник 97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18458" name="Группа 100"/>
          <p:cNvGrpSpPr/>
          <p:nvPr/>
        </p:nvGrpSpPr>
        <p:grpSpPr>
          <a:xfrm>
            <a:off x="15144750" y="9986963"/>
            <a:ext cx="4695825" cy="955675"/>
            <a:chOff x="18694363" y="2211765"/>
            <a:chExt cx="4695746" cy="956855"/>
          </a:xfrm>
        </p:grpSpPr>
        <p:sp>
          <p:nvSpPr>
            <p:cNvPr id="18461" name="Скругленный прямоугольник 101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18462" name="Группа 1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18464" name="Овал 1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18465" name="Овал 1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8463" name="Прямоугольник 103"/>
            <p:cNvSpPr>
              <a:spLocks noChangeArrowheads="1"/>
            </p:cNvSpPr>
            <p:nvPr/>
          </p:nvSpPr>
          <p:spPr bwMode="auto">
            <a:xfrm>
              <a:off x="19674776" y="2438911"/>
              <a:ext cx="1415748" cy="462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p:transition spd="med"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8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1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8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5253038" y="5046637"/>
            <a:ext cx="13995400" cy="4549775"/>
            <a:chOff x="5253038" y="4697413"/>
            <a:chExt cx="13995400" cy="4549775"/>
          </a:xfrm>
        </p:grpSpPr>
        <p:grpSp>
          <p:nvGrpSpPr>
            <p:cNvPr id="28675" name="Группа 3"/>
            <p:cNvGrpSpPr/>
            <p:nvPr/>
          </p:nvGrpSpPr>
          <p:grpSpPr>
            <a:xfrm>
              <a:off x="5253038" y="4697413"/>
              <a:ext cx="13995400" cy="4549775"/>
              <a:chOff x="3751385" y="4120821"/>
              <a:chExt cx="16881232" cy="5486482"/>
            </a:xfrm>
          </p:grpSpPr>
          <p:sp>
            <p:nvSpPr>
              <p:cNvPr id="28751" name="Полилиния 138"/>
              <p:cNvSpPr/>
              <p:nvPr/>
            </p:nvSpPr>
            <p:spPr bwMode="auto">
              <a:xfrm>
                <a:off x="3751385" y="4120821"/>
                <a:ext cx="16881232" cy="5486482"/>
              </a:xfrm>
              <a:custGeom>
                <a:gdLst>
                  <a:gd name="T0" fmla="*/ 2743241 w 16881231"/>
                  <a:gd name="T1" fmla="*/ 0 h 5486482"/>
                  <a:gd name="T2" fmla="*/ 14137989 w 16881231"/>
                  <a:gd name="T3" fmla="*/ 0 h 5486482"/>
                  <a:gd name="T4" fmla="*/ 16881231 w 16881231"/>
                  <a:gd name="T5" fmla="*/ 2743241 h 5486482"/>
                  <a:gd name="T6" fmla="*/ 14137989 w 16881231"/>
                  <a:gd name="T7" fmla="*/ 5486482 h 5486482"/>
                  <a:gd name="T8" fmla="*/ 2743241 w 16881231"/>
                  <a:gd name="T9" fmla="*/ 5486482 h 5486482"/>
                  <a:gd name="T10" fmla="*/ 0 w 16881231"/>
                  <a:gd name="T11" fmla="*/ 2743241 h 5486482"/>
                  <a:gd name="T12" fmla="*/ 2743241 w 16881231"/>
                  <a:gd name="T13" fmla="*/ 0 h 5486482"/>
                  <a:gd name="T14" fmla="*/ 2779518 w 16881231"/>
                  <a:gd name="T15" fmla="*/ 367250 h 5486482"/>
                  <a:gd name="T16" fmla="*/ 403527 w 16881231"/>
                  <a:gd name="T17" fmla="*/ 2743241 h 5486482"/>
                  <a:gd name="T18" fmla="*/ 2779518 w 16881231"/>
                  <a:gd name="T19" fmla="*/ 5119232 h 5486482"/>
                  <a:gd name="T20" fmla="*/ 14101711 w 16881231"/>
                  <a:gd name="T21" fmla="*/ 5119232 h 5486482"/>
                  <a:gd name="T22" fmla="*/ 16477703 w 16881231"/>
                  <a:gd name="T23" fmla="*/ 2743241 h 5486482"/>
                  <a:gd name="T24" fmla="*/ 14101711 w 16881231"/>
                  <a:gd name="T25" fmla="*/ 367250 h 5486482"/>
                  <a:gd name="T26" fmla="*/ 2779518 w 16881231"/>
                  <a:gd name="T27" fmla="*/ 367250 h 548648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6881231" h="5486482">
                    <a:moveTo>
                      <a:pt x="2743241" y="0"/>
                    </a:moveTo>
                    <a:lnTo>
                      <a:pt x="14137989" y="0"/>
                    </a:lnTo>
                    <a:cubicBezTo>
                      <a:pt x="15653039" y="0"/>
                      <a:pt x="16881231" y="1228191"/>
                      <a:pt x="16881231" y="2743241"/>
                    </a:cubicBezTo>
                    <a:cubicBezTo>
                      <a:pt x="16881231" y="4258291"/>
                      <a:pt x="15653039" y="5486482"/>
                      <a:pt x="14137989" y="5486482"/>
                    </a:cubicBezTo>
                    <a:lnTo>
                      <a:pt x="2743241" y="5486482"/>
                    </a:lnTo>
                    <a:cubicBezTo>
                      <a:pt x="1228191" y="5486482"/>
                      <a:pt x="0" y="4258291"/>
                      <a:pt x="0" y="2743241"/>
                    </a:cubicBezTo>
                    <a:cubicBezTo>
                      <a:pt x="0" y="1228191"/>
                      <a:pt x="1228191" y="0"/>
                      <a:pt x="2743241" y="0"/>
                    </a:cubicBezTo>
                    <a:close/>
                    <a:moveTo>
                      <a:pt x="2779518" y="367250"/>
                    </a:moveTo>
                    <a:cubicBezTo>
                      <a:pt x="1467294" y="367250"/>
                      <a:pt x="403527" y="1431017"/>
                      <a:pt x="403527" y="2743241"/>
                    </a:cubicBezTo>
                    <a:cubicBezTo>
                      <a:pt x="403527" y="4055465"/>
                      <a:pt x="1467294" y="5119232"/>
                      <a:pt x="2779518" y="5119232"/>
                    </a:cubicBezTo>
                    <a:lnTo>
                      <a:pt x="14101711" y="5119232"/>
                    </a:lnTo>
                    <a:cubicBezTo>
                      <a:pt x="15413935" y="5119232"/>
                      <a:pt x="16477703" y="4055465"/>
                      <a:pt x="16477703" y="2743241"/>
                    </a:cubicBezTo>
                    <a:cubicBezTo>
                      <a:pt x="16477703" y="1431017"/>
                      <a:pt x="15413935" y="367250"/>
                      <a:pt x="14101711" y="367250"/>
                    </a:cubicBezTo>
                    <a:lnTo>
                      <a:pt x="2779518" y="367250"/>
                    </a:lnTo>
                    <a:close/>
                  </a:path>
                </a:pathLst>
              </a:custGeom>
              <a:solidFill>
                <a:srgbClr val="EFF0F5">
                  <a:alpha val="41176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/>
              </a:p>
            </p:txBody>
          </p:sp>
          <p:sp>
            <p:nvSpPr>
              <p:cNvPr id="28752" name="Скругленный прямоугольник 1"/>
              <p:cNvSpPr>
                <a:spLocks noChangeArrowheads="1"/>
              </p:cNvSpPr>
              <p:nvPr/>
            </p:nvSpPr>
            <p:spPr bwMode="auto">
              <a:xfrm>
                <a:off x="4154912" y="4488071"/>
                <a:ext cx="16074175" cy="4751982"/>
              </a:xfrm>
              <a:prstGeom prst="roundRect">
                <a:avLst>
                  <a:gd name="adj" fmla="val 50000"/>
                </a:avLst>
              </a:prstGeom>
              <a:noFill/>
              <a:ln w="25400" algn="ctr">
                <a:solidFill>
                  <a:srgbClr val="BFC5CE"/>
                </a:solidFill>
                <a:miter lim="4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141" name="Text Box 27"/>
            <p:cNvSpPr txBox="1"/>
            <p:nvPr/>
          </p:nvSpPr>
          <p:spPr bwMode="auto">
            <a:xfrm>
              <a:off x="7023100" y="5730875"/>
              <a:ext cx="10337800" cy="7794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50800" tIns="50800" rIns="50800" bIns="5080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r>
                <a:rPr lang="zh-CN" altLang="en-US" sz="4400" b="0">
                  <a:solidFill>
                    <a:srgbClr val="555B64"/>
                  </a:solidFill>
                  <a:latin typeface="Impact" panose="020b0806030902050204" charset="0"/>
                  <a:ea typeface="Impact" panose="020b0806030902050204" charset="0"/>
                  <a:cs typeface="Impact" panose="020b0806030902050204" charset="0"/>
                  <a:sym typeface="Helvetica Neue" panose="02000503000000020004" pitchFamily="2" charset="0"/>
                </a:rPr>
                <a:t>包图公司创业团队</a:t>
              </a:r>
              <a:endParaRPr lang="en-US" altLang="x-none" sz="4400" b="0">
                <a:solidFill>
                  <a:srgbClr val="555B64"/>
                </a:solidFill>
                <a:latin typeface="Impact" panose="020b0806030902050204" charset="0"/>
                <a:ea typeface="Impact" panose="020b0806030902050204" charset="0"/>
                <a:cs typeface="Impact" panose="020b0806030902050204" charset="0"/>
                <a:sym typeface="Helvetica Neue" panose="02000503000000020004" pitchFamily="2" charset="0"/>
              </a:endParaRPr>
            </a:p>
          </p:txBody>
        </p:sp>
        <p:sp>
          <p:nvSpPr>
            <p:cNvPr id="28677" name="TextBox 8"/>
            <p:cNvSpPr txBox="1">
              <a:spLocks noChangeArrowheads="1"/>
            </p:cNvSpPr>
            <p:nvPr/>
          </p:nvSpPr>
          <p:spPr bwMode="auto">
            <a:xfrm>
              <a:off x="6302375" y="6691313"/>
              <a:ext cx="12211050" cy="15696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742950" indent="-28575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11430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600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20574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5146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9718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4290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886200" indent="-228600" algn="l" defTabSz="8255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buClr>
                  <a:schemeClr val="tx2"/>
                </a:buClr>
              </a:pPr>
              <a:r>
                <a:rPr lang="zh-CN" altLang="en-US" sz="3200" b="0">
                  <a:solidFill>
                    <a:srgbClr val="7F899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团队介绍：请插入团队介绍文字，请插入团队介绍文字，请插入团队介绍文字，请插入团队介绍文字，请插入团队介绍文字，请插入团队介绍文字</a:t>
              </a:r>
              <a:endParaRPr lang="en-US" altLang="ru-RU" sz="3200" b="0">
                <a:solidFill>
                  <a:srgbClr val="7F8998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grpSp>
          <p:nvGrpSpPr>
            <p:cNvPr id="28678" name="Группа 4"/>
            <p:cNvGrpSpPr/>
            <p:nvPr/>
          </p:nvGrpSpPr>
          <p:grpSpPr>
            <a:xfrm>
              <a:off x="11234737" y="8439544"/>
              <a:ext cx="1914525" cy="200025"/>
              <a:chOff x="13234988" y="2849475"/>
              <a:chExt cx="1915989" cy="200025"/>
            </a:xfrm>
          </p:grpSpPr>
          <p:sp>
            <p:nvSpPr>
              <p:cNvPr id="2" name="Овал 58"/>
              <p:cNvSpPr>
                <a:spLocks noChangeArrowheads="1"/>
              </p:cNvSpPr>
              <p:nvPr/>
            </p:nvSpPr>
            <p:spPr bwMode="auto">
              <a:xfrm>
                <a:off x="13234988" y="2849475"/>
                <a:ext cx="200025" cy="200025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47" name="Овал 58"/>
              <p:cNvSpPr>
                <a:spLocks noChangeArrowheads="1"/>
              </p:cNvSpPr>
              <p:nvPr/>
            </p:nvSpPr>
            <p:spPr bwMode="auto">
              <a:xfrm>
                <a:off x="13663978" y="2849475"/>
                <a:ext cx="200025" cy="200025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61" name="Овал 58"/>
              <p:cNvSpPr>
                <a:spLocks noChangeArrowheads="1"/>
              </p:cNvSpPr>
              <p:nvPr/>
            </p:nvSpPr>
            <p:spPr bwMode="auto">
              <a:xfrm>
                <a:off x="14092893" y="2849475"/>
                <a:ext cx="200178" cy="200025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sp>
            <p:nvSpPr>
              <p:cNvPr id="28762" name="Овал 58"/>
              <p:cNvSpPr>
                <a:spLocks noChangeArrowheads="1"/>
              </p:cNvSpPr>
              <p:nvPr/>
            </p:nvSpPr>
            <p:spPr bwMode="auto">
              <a:xfrm>
                <a:off x="14521845" y="2849475"/>
                <a:ext cx="200178" cy="200025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sp>
            <p:nvSpPr>
              <p:cNvPr id="28763" name="Овал 58"/>
              <p:cNvSpPr>
                <a:spLocks noChangeArrowheads="1"/>
              </p:cNvSpPr>
              <p:nvPr/>
            </p:nvSpPr>
            <p:spPr bwMode="auto">
              <a:xfrm>
                <a:off x="14950799" y="2849475"/>
                <a:ext cx="200178" cy="200025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</p:grpSp>
      </p:grpSp>
      <p:sp>
        <p:nvSpPr>
          <p:cNvPr id="66" name="Полилиния 65"/>
          <p:cNvSpPr/>
          <p:nvPr/>
        </p:nvSpPr>
        <p:spPr bwMode="auto">
          <a:xfrm flipH="1">
            <a:off x="6219825" y="4038574"/>
            <a:ext cx="3052763" cy="1296988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1" name="Полилиния 150"/>
          <p:cNvSpPr/>
          <p:nvPr/>
        </p:nvSpPr>
        <p:spPr bwMode="auto">
          <a:xfrm>
            <a:off x="15595600" y="4038574"/>
            <a:ext cx="3052763" cy="1296988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61" name="Полилиния 160"/>
          <p:cNvSpPr/>
          <p:nvPr/>
        </p:nvSpPr>
        <p:spPr bwMode="auto">
          <a:xfrm flipH="1">
            <a:off x="8483600" y="2509812"/>
            <a:ext cx="2305050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62" name="Полилиния 161"/>
          <p:cNvSpPr/>
          <p:nvPr/>
        </p:nvSpPr>
        <p:spPr bwMode="auto">
          <a:xfrm>
            <a:off x="13596938" y="2509812"/>
            <a:ext cx="2305050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83" name="Группа 17"/>
          <p:cNvGrpSpPr/>
          <p:nvPr/>
        </p:nvGrpSpPr>
        <p:grpSpPr>
          <a:xfrm>
            <a:off x="1606550" y="3560737"/>
            <a:ext cx="4695825" cy="957262"/>
            <a:chOff x="1822848" y="2205201"/>
            <a:chExt cx="4695746" cy="956855"/>
          </a:xfrm>
        </p:grpSpPr>
        <p:sp>
          <p:nvSpPr>
            <p:cNvPr id="28755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43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44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45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4" name="Группа 19"/>
          <p:cNvGrpSpPr/>
          <p:nvPr/>
        </p:nvGrpSpPr>
        <p:grpSpPr>
          <a:xfrm>
            <a:off x="18513425" y="3555974"/>
            <a:ext cx="4695825" cy="957263"/>
            <a:chOff x="18694363" y="2211765"/>
            <a:chExt cx="4695746" cy="956855"/>
          </a:xfrm>
        </p:grpSpPr>
        <p:sp>
          <p:nvSpPr>
            <p:cNvPr id="28750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38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40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3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39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5" name="Группа 17"/>
          <p:cNvGrpSpPr/>
          <p:nvPr/>
        </p:nvGrpSpPr>
        <p:grpSpPr>
          <a:xfrm>
            <a:off x="3983038" y="2043087"/>
            <a:ext cx="4695825" cy="957262"/>
            <a:chOff x="1822848" y="2205201"/>
            <a:chExt cx="4695746" cy="956855"/>
          </a:xfrm>
        </p:grpSpPr>
        <p:sp>
          <p:nvSpPr>
            <p:cNvPr id="28746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34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35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36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6" name="Группа 19"/>
          <p:cNvGrpSpPr/>
          <p:nvPr/>
        </p:nvGrpSpPr>
        <p:grpSpPr>
          <a:xfrm>
            <a:off x="15705138" y="2051024"/>
            <a:ext cx="4695825" cy="957263"/>
            <a:chOff x="18694363" y="2211765"/>
            <a:chExt cx="4695746" cy="956855"/>
          </a:xfrm>
        </p:grpSpPr>
        <p:sp>
          <p:nvSpPr>
            <p:cNvPr id="28741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29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3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3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30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87" name="Группа 6"/>
          <p:cNvGrpSpPr/>
          <p:nvPr/>
        </p:nvGrpSpPr>
        <p:grpSpPr>
          <a:xfrm>
            <a:off x="9829800" y="1374749"/>
            <a:ext cx="4695825" cy="1117600"/>
            <a:chOff x="9855012" y="842891"/>
            <a:chExt cx="4695825" cy="1118565"/>
          </a:xfrm>
        </p:grpSpPr>
        <p:sp>
          <p:nvSpPr>
            <p:cNvPr id="2872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9855012" y="842891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8724" name="Группа 18"/>
            <p:cNvGrpSpPr/>
            <p:nvPr/>
          </p:nvGrpSpPr>
          <p:grpSpPr>
            <a:xfrm>
              <a:off x="12029936" y="1615913"/>
              <a:ext cx="345976" cy="345543"/>
              <a:chOff x="22748332" y="2517207"/>
              <a:chExt cx="345970" cy="345970"/>
            </a:xfrm>
          </p:grpSpPr>
          <p:sp>
            <p:nvSpPr>
              <p:cNvPr id="28726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4" name="Овал 90"/>
              <p:cNvSpPr>
                <a:spLocks noChangeArrowheads="1"/>
              </p:cNvSpPr>
              <p:nvPr/>
            </p:nvSpPr>
            <p:spPr bwMode="auto">
              <a:xfrm>
                <a:off x="22823243" y="2590437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25" name="Прямоугольник 91"/>
            <p:cNvSpPr>
              <a:spLocks noChangeArrowheads="1"/>
            </p:cNvSpPr>
            <p:nvPr/>
          </p:nvSpPr>
          <p:spPr bwMode="auto">
            <a:xfrm>
              <a:off x="10150649" y="1069757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75" name="Полилиния 174"/>
          <p:cNvSpPr/>
          <p:nvPr/>
        </p:nvSpPr>
        <p:spPr bwMode="auto">
          <a:xfrm rot="5400000">
            <a:off x="10666413" y="3822674"/>
            <a:ext cx="3022600" cy="0"/>
          </a:xfrm>
          <a:custGeom>
            <a:gdLst>
              <a:gd name="T0" fmla="*/ 0 w 8163"/>
              <a:gd name="T1" fmla="*/ 1908000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89" name="Группа 182"/>
          <p:cNvGrpSpPr/>
          <p:nvPr/>
        </p:nvGrpSpPr>
        <p:grpSpPr>
          <a:xfrm>
            <a:off x="9829800" y="12133237"/>
            <a:ext cx="4695825" cy="1133475"/>
            <a:chOff x="10312212" y="4996535"/>
            <a:chExt cx="4695825" cy="1134390"/>
          </a:xfrm>
        </p:grpSpPr>
        <p:sp>
          <p:nvSpPr>
            <p:cNvPr id="5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8719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2872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6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20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76" name="Полилиния 175"/>
          <p:cNvSpPr/>
          <p:nvPr/>
        </p:nvSpPr>
        <p:spPr bwMode="auto">
          <a:xfrm rot="5400000">
            <a:off x="10665619" y="10803706"/>
            <a:ext cx="3024187" cy="0"/>
          </a:xfrm>
          <a:custGeom>
            <a:gdLst>
              <a:gd name="T0" fmla="*/ 0 w 8163"/>
              <a:gd name="T1" fmla="*/ 1908000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89" name="Полилиния 188"/>
          <p:cNvSpPr/>
          <p:nvPr/>
        </p:nvSpPr>
        <p:spPr bwMode="auto">
          <a:xfrm flipH="1" flipV="1">
            <a:off x="8491538" y="9288437"/>
            <a:ext cx="2305050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90" name="Полилиния 189"/>
          <p:cNvSpPr/>
          <p:nvPr/>
        </p:nvSpPr>
        <p:spPr bwMode="auto">
          <a:xfrm flipV="1">
            <a:off x="13604875" y="9288437"/>
            <a:ext cx="2303463" cy="28448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117558"/>
              <a:gd name="connsiteY0" fmla="*/ 1179094 h 1179094"/>
              <a:gd name="connsiteX1" fmla="*/ 986589 w 2117558"/>
              <a:gd name="connsiteY1" fmla="*/ 192505 h 1179094"/>
              <a:gd name="connsiteX2" fmla="*/ 1433853 w 2117558"/>
              <a:gd name="connsiteY2" fmla="*/ 0 h 1179094"/>
              <a:gd name="connsiteX3" fmla="*/ 2117558 w 2117558"/>
              <a:gd name="connsiteY3" fmla="*/ 0 h 1179094"/>
              <a:gd name="connsiteX0-1" fmla="*/ 0 w 2117558"/>
              <a:gd name="connsiteY0-2" fmla="*/ 1179094 h 1179094"/>
              <a:gd name="connsiteX1-3" fmla="*/ 986589 w 2117558"/>
              <a:gd name="connsiteY1-4" fmla="*/ 192505 h 1179094"/>
              <a:gd name="connsiteX2-5" fmla="*/ 1433853 w 2117558"/>
              <a:gd name="connsiteY2-6" fmla="*/ 0 h 1179094"/>
              <a:gd name="connsiteX3-7" fmla="*/ 2117558 w 2117558"/>
              <a:gd name="connsiteY3-8" fmla="*/ 0 h 117909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71944" y="2110"/>
                  <a:pt x="1433853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93" name="Группа 17"/>
          <p:cNvGrpSpPr/>
          <p:nvPr/>
        </p:nvGrpSpPr>
        <p:grpSpPr>
          <a:xfrm>
            <a:off x="3954463" y="11653812"/>
            <a:ext cx="4695825" cy="957262"/>
            <a:chOff x="1822848" y="2205201"/>
            <a:chExt cx="4695746" cy="956855"/>
          </a:xfrm>
        </p:grpSpPr>
        <p:sp>
          <p:nvSpPr>
            <p:cNvPr id="28727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15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16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17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94" name="Группа 19"/>
          <p:cNvGrpSpPr/>
          <p:nvPr/>
        </p:nvGrpSpPr>
        <p:grpSpPr>
          <a:xfrm>
            <a:off x="15676562" y="11653812"/>
            <a:ext cx="4695825" cy="957262"/>
            <a:chOff x="18694363" y="2211765"/>
            <a:chExt cx="4695746" cy="956855"/>
          </a:xfrm>
        </p:grpSpPr>
        <p:sp>
          <p:nvSpPr>
            <p:cNvPr id="28722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10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12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11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202" name="Полилиния 201"/>
          <p:cNvSpPr/>
          <p:nvPr/>
        </p:nvSpPr>
        <p:spPr bwMode="auto">
          <a:xfrm flipV="1">
            <a:off x="15624175" y="9288437"/>
            <a:ext cx="3052763" cy="12954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203" name="Полилиния 202"/>
          <p:cNvSpPr/>
          <p:nvPr/>
        </p:nvSpPr>
        <p:spPr bwMode="auto">
          <a:xfrm flipH="1" flipV="1">
            <a:off x="6224588" y="9288437"/>
            <a:ext cx="3052762" cy="1295400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1755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11755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8697" name="Группа 17"/>
          <p:cNvGrpSpPr/>
          <p:nvPr/>
        </p:nvGrpSpPr>
        <p:grpSpPr>
          <a:xfrm>
            <a:off x="1606550" y="10109174"/>
            <a:ext cx="4695825" cy="957263"/>
            <a:chOff x="1822848" y="2205201"/>
            <a:chExt cx="4695746" cy="956855"/>
          </a:xfrm>
        </p:grpSpPr>
        <p:sp>
          <p:nvSpPr>
            <p:cNvPr id="28718" name="Скругленный прямоугольник 15"/>
            <p:cNvSpPr>
              <a:spLocks noChangeArrowheads="1"/>
            </p:cNvSpPr>
            <p:nvPr/>
          </p:nvSpPr>
          <p:spPr bwMode="auto">
            <a:xfrm>
              <a:off x="1822848" y="2205201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sp>
          <p:nvSpPr>
            <p:cNvPr id="28706" name="Овал 71"/>
            <p:cNvSpPr>
              <a:spLocks noChangeArrowheads="1"/>
            </p:cNvSpPr>
            <p:nvPr/>
          </p:nvSpPr>
          <p:spPr bwMode="auto">
            <a:xfrm>
              <a:off x="5876817" y="2510643"/>
              <a:ext cx="345970" cy="34597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07" name="Овал 72"/>
            <p:cNvSpPr>
              <a:spLocks noChangeArrowheads="1"/>
            </p:cNvSpPr>
            <p:nvPr/>
          </p:nvSpPr>
          <p:spPr bwMode="auto">
            <a:xfrm>
              <a:off x="5951728" y="2583640"/>
              <a:ext cx="199976" cy="199976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8708" name="Прямоугольник 16"/>
            <p:cNvSpPr>
              <a:spLocks noChangeArrowheads="1"/>
            </p:cNvSpPr>
            <p:nvPr/>
          </p:nvSpPr>
          <p:spPr bwMode="auto">
            <a:xfrm>
              <a:off x="2204497" y="2432347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8698" name="Группа 19"/>
          <p:cNvGrpSpPr/>
          <p:nvPr/>
        </p:nvGrpSpPr>
        <p:grpSpPr>
          <a:xfrm>
            <a:off x="18513425" y="10109174"/>
            <a:ext cx="4695825" cy="957263"/>
            <a:chOff x="18694363" y="2211765"/>
            <a:chExt cx="4695746" cy="956855"/>
          </a:xfrm>
        </p:grpSpPr>
        <p:sp>
          <p:nvSpPr>
            <p:cNvPr id="2871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8694363" y="2211765"/>
              <a:ext cx="4695746" cy="95685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8701" name="Группа 18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8703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8704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8702" name="Прямоугольник 91"/>
            <p:cNvSpPr>
              <a:spLocks noChangeArrowheads="1"/>
            </p:cNvSpPr>
            <p:nvPr/>
          </p:nvSpPr>
          <p:spPr bwMode="auto">
            <a:xfrm>
              <a:off x="19674776" y="2438911"/>
              <a:ext cx="2031291" cy="461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团队成员名称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p:transition spd="med"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8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7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8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7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8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8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8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151" grpId="0"/>
      <p:bldP spid="161" grpId="0"/>
      <p:bldP spid="162" grpId="0"/>
      <p:bldP spid="175" grpId="0"/>
      <p:bldP spid="176" grpId="0"/>
      <p:bldP spid="189" grpId="0"/>
      <p:bldP spid="190" grpId="0"/>
      <p:bldP spid="202" grpId="0"/>
      <p:bldP spid="20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578" name="Группа 3"/>
          <p:cNvGrpSpPr/>
          <p:nvPr/>
        </p:nvGrpSpPr>
        <p:grpSpPr>
          <a:xfrm>
            <a:off x="5524495" y="5873647"/>
            <a:ext cx="4095749" cy="3278291"/>
            <a:chOff x="19294528" y="1610224"/>
            <a:chExt cx="4095352" cy="3277006"/>
          </a:xfrm>
        </p:grpSpPr>
        <p:sp>
          <p:nvSpPr>
            <p:cNvPr id="163" name="Полилиния 162"/>
            <p:cNvSpPr/>
            <p:nvPr/>
          </p:nvSpPr>
          <p:spPr bwMode="auto">
            <a:xfrm>
              <a:off x="19294528" y="2070521"/>
              <a:ext cx="2117519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64" name="Полилиния 163"/>
            <p:cNvSpPr/>
            <p:nvPr/>
          </p:nvSpPr>
          <p:spPr bwMode="auto">
            <a:xfrm flipV="1">
              <a:off x="19294528" y="3235290"/>
              <a:ext cx="2117519" cy="118063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24641" name="Группа 164"/>
            <p:cNvGrpSpPr/>
            <p:nvPr/>
          </p:nvGrpSpPr>
          <p:grpSpPr>
            <a:xfrm>
              <a:off x="20859711" y="1610224"/>
              <a:ext cx="2530140" cy="956855"/>
              <a:chOff x="18694363" y="2211765"/>
              <a:chExt cx="2530140" cy="956855"/>
            </a:xfrm>
          </p:grpSpPr>
          <p:sp>
            <p:nvSpPr>
              <p:cNvPr id="24648" name="Скругленный прямоугольник 165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24649" name="Группа 166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51" name="Овал 168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4652" name="Овал 169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50" name="Прямоугольник 167"/>
              <p:cNvSpPr>
                <a:spLocks noChangeArrowheads="1"/>
              </p:cNvSpPr>
              <p:nvPr/>
            </p:nvSpPr>
            <p:spPr bwMode="auto">
              <a:xfrm>
                <a:off x="19480006" y="2443395"/>
                <a:ext cx="1610405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24642" name="Группа 170"/>
            <p:cNvGrpSpPr/>
            <p:nvPr/>
          </p:nvGrpSpPr>
          <p:grpSpPr>
            <a:xfrm>
              <a:off x="20859651" y="3930342"/>
              <a:ext cx="2530229" cy="956888"/>
              <a:chOff x="18694302" y="2211835"/>
              <a:chExt cx="2530229" cy="956888"/>
            </a:xfrm>
          </p:grpSpPr>
          <p:sp>
            <p:nvSpPr>
              <p:cNvPr id="24656" name="Скругленный прямоугольник 171"/>
              <p:cNvSpPr>
                <a:spLocks noChangeArrowheads="1"/>
              </p:cNvSpPr>
              <p:nvPr/>
            </p:nvSpPr>
            <p:spPr bwMode="auto">
              <a:xfrm>
                <a:off x="18694302" y="2211835"/>
                <a:ext cx="2530229" cy="956888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24644" name="Группа 17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46" name="Овал 17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" name="Овал 17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45" name="Прямоугольник 173"/>
              <p:cNvSpPr>
                <a:spLocks noChangeArrowheads="1"/>
              </p:cNvSpPr>
              <p:nvPr/>
            </p:nvSpPr>
            <p:spPr bwMode="auto">
              <a:xfrm>
                <a:off x="19528913" y="2455908"/>
                <a:ext cx="1561498" cy="461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24579" name="Группа 191"/>
          <p:cNvGrpSpPr/>
          <p:nvPr/>
        </p:nvGrpSpPr>
        <p:grpSpPr>
          <a:xfrm rot="10800000">
            <a:off x="14755812" y="5873647"/>
            <a:ext cx="4095750" cy="3275116"/>
            <a:chOff x="19294610" y="1611708"/>
            <a:chExt cx="4095352" cy="3275419"/>
          </a:xfrm>
        </p:grpSpPr>
        <p:sp>
          <p:nvSpPr>
            <p:cNvPr id="159" name="Полилиния 158"/>
            <p:cNvSpPr/>
            <p:nvPr/>
          </p:nvSpPr>
          <p:spPr bwMode="auto">
            <a:xfrm>
              <a:off x="19294610" y="2070539"/>
              <a:ext cx="2117519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60" name="Полилиния 159"/>
            <p:cNvSpPr/>
            <p:nvPr/>
          </p:nvSpPr>
          <p:spPr bwMode="auto">
            <a:xfrm flipV="1">
              <a:off x="19294610" y="3234283"/>
              <a:ext cx="2117519" cy="1181209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grpSp>
          <p:nvGrpSpPr>
            <p:cNvPr id="24627" name="Группа 194"/>
            <p:cNvGrpSpPr/>
            <p:nvPr/>
          </p:nvGrpSpPr>
          <p:grpSpPr>
            <a:xfrm>
              <a:off x="20859733" y="1611708"/>
              <a:ext cx="2530229" cy="957351"/>
              <a:chOff x="18694384" y="2213249"/>
              <a:chExt cx="2530229" cy="957351"/>
            </a:xfrm>
          </p:grpSpPr>
          <p:sp>
            <p:nvSpPr>
              <p:cNvPr id="24647" name="Скругленный прямоугольник 201"/>
              <p:cNvSpPr>
                <a:spLocks noChangeArrowheads="1"/>
              </p:cNvSpPr>
              <p:nvPr/>
            </p:nvSpPr>
            <p:spPr bwMode="auto">
              <a:xfrm>
                <a:off x="18694384" y="2213249"/>
                <a:ext cx="2530229" cy="957351"/>
              </a:xfrm>
              <a:prstGeom prst="roundRect">
                <a:avLst>
                  <a:gd name="adj" fmla="val 50000"/>
                </a:avLst>
              </a:prstGeom>
              <a:solidFill>
                <a:schemeClr val="accent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>
                  <a:defRPr/>
                </a:pPr>
                <a:endParaRPr lang="ru-RU" altLang="ru-RU"/>
              </a:p>
            </p:txBody>
          </p:sp>
          <p:grpSp>
            <p:nvGrpSpPr>
              <p:cNvPr id="24635" name="Группа 202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37" name="Овал 204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4638" name="Овал 205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36" name="Прямоугольник 203"/>
              <p:cNvSpPr>
                <a:spLocks noChangeArrowheads="1"/>
              </p:cNvSpPr>
              <p:nvPr/>
            </p:nvSpPr>
            <p:spPr bwMode="auto">
              <a:xfrm rot="10800000">
                <a:off x="19333476" y="2461526"/>
                <a:ext cx="1415634" cy="4617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24628" name="Группа 195"/>
            <p:cNvGrpSpPr/>
            <p:nvPr/>
          </p:nvGrpSpPr>
          <p:grpSpPr>
            <a:xfrm>
              <a:off x="20859711" y="3930272"/>
              <a:ext cx="2530140" cy="956855"/>
              <a:chOff x="18694363" y="2211765"/>
              <a:chExt cx="2530140" cy="956855"/>
            </a:xfrm>
          </p:grpSpPr>
          <p:sp>
            <p:nvSpPr>
              <p:cNvPr id="24629" name="Скругленный прямоугольник 196"/>
              <p:cNvSpPr>
                <a:spLocks noChangeArrowheads="1"/>
              </p:cNvSpPr>
              <p:nvPr/>
            </p:nvSpPr>
            <p:spPr bwMode="auto">
              <a:xfrm>
                <a:off x="18694363" y="2211765"/>
                <a:ext cx="2530140" cy="95685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grpSp>
            <p:nvGrpSpPr>
              <p:cNvPr id="24630" name="Группа 197"/>
              <p:cNvGrpSpPr/>
              <p:nvPr/>
            </p:nvGrpSpPr>
            <p:grpSpPr>
              <a:xfrm>
                <a:off x="19011485" y="2517207"/>
                <a:ext cx="345970" cy="345970"/>
                <a:chOff x="22748332" y="2517207"/>
                <a:chExt cx="345970" cy="345970"/>
              </a:xfrm>
            </p:grpSpPr>
            <p:sp>
              <p:nvSpPr>
                <p:cNvPr id="24632" name="Овал 199"/>
                <p:cNvSpPr>
                  <a:spLocks noChangeArrowheads="1"/>
                </p:cNvSpPr>
                <p:nvPr/>
              </p:nvSpPr>
              <p:spPr bwMode="auto">
                <a:xfrm>
                  <a:off x="22748332" y="2517207"/>
                  <a:ext cx="345970" cy="345970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  <p:sp>
              <p:nvSpPr>
                <p:cNvPr id="24633" name="Овал 200"/>
                <p:cNvSpPr>
                  <a:spLocks noChangeArrowheads="1"/>
                </p:cNvSpPr>
                <p:nvPr/>
              </p:nvSpPr>
              <p:spPr bwMode="auto">
                <a:xfrm>
                  <a:off x="22823243" y="2590204"/>
                  <a:ext cx="199976" cy="199976"/>
                </a:xfrm>
                <a:prstGeom prst="ellipse">
                  <a:avLst/>
                </a:prstGeom>
                <a:solidFill>
                  <a:srgbClr val="BFC5C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4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/>
                  <a:endParaRPr lang="ru-RU" altLang="ru-RU"/>
                </a:p>
              </p:txBody>
            </p:sp>
          </p:grpSp>
          <p:sp>
            <p:nvSpPr>
              <p:cNvPr id="24631" name="Прямоугольник 198"/>
              <p:cNvSpPr>
                <a:spLocks noChangeArrowheads="1"/>
              </p:cNvSpPr>
              <p:nvPr/>
            </p:nvSpPr>
            <p:spPr bwMode="auto">
              <a:xfrm rot="10800000">
                <a:off x="19333476" y="2475171"/>
                <a:ext cx="1415634" cy="4617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r>
                  <a:rPr lang="zh-CN" altLang="en-US" sz="2400" b="0">
                    <a:solidFill>
                      <a:srgbClr val="FFFFFF"/>
                    </a:solidFill>
                    <a:latin typeface="Arial" pitchFamily="34" charset="0"/>
                    <a:cs typeface="Arial" pitchFamily="34" charset="0"/>
                  </a:rPr>
                  <a:t>成员名称</a:t>
                </a:r>
                <a:endParaRPr lang="ru-RU" altLang="ru-RU" sz="2400">
                  <a:solidFill>
                    <a:srgbClr val="FFFFFF"/>
                  </a:solidFill>
                </a:endParaRPr>
              </a:p>
            </p:txBody>
          </p:sp>
        </p:grpSp>
      </p:grpSp>
      <p:grpSp>
        <p:nvGrpSpPr>
          <p:cNvPr id="24580" name="Группа 1"/>
          <p:cNvGrpSpPr/>
          <p:nvPr/>
        </p:nvGrpSpPr>
        <p:grpSpPr>
          <a:xfrm>
            <a:off x="9527405" y="9860814"/>
            <a:ext cx="5289389" cy="1475707"/>
            <a:chOff x="10074978" y="9331197"/>
            <a:chExt cx="4234044" cy="1181263"/>
          </a:xfrm>
        </p:grpSpPr>
        <p:sp>
          <p:nvSpPr>
            <p:cNvPr id="175" name="Полилиния 174"/>
            <p:cNvSpPr/>
            <p:nvPr/>
          </p:nvSpPr>
          <p:spPr bwMode="auto">
            <a:xfrm flipV="1">
              <a:off x="12192681" y="9331786"/>
              <a:ext cx="2115816" cy="118052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  <p:sp>
          <p:nvSpPr>
            <p:cNvPr id="176" name="Полилиния 175"/>
            <p:cNvSpPr/>
            <p:nvPr/>
          </p:nvSpPr>
          <p:spPr bwMode="auto">
            <a:xfrm rot="10800000">
              <a:off x="10075594" y="9331786"/>
              <a:ext cx="2117086" cy="1180527"/>
            </a:xfrm>
            <a:custGeom>
              <a:gdLst>
                <a:gd name="T0" fmla="*/ 0 w 2117558"/>
                <a:gd name="T1" fmla="*/ 1180800 h 1179094"/>
                <a:gd name="T2" fmla="*/ 986236 w 2117558"/>
                <a:gd name="T3" fmla="*/ 192784 h 1179094"/>
                <a:gd name="T4" fmla="*/ 1371109 w 2117558"/>
                <a:gd name="T5" fmla="*/ 0 h 1179094"/>
                <a:gd name="T6" fmla="*/ 2116800 w 2117558"/>
                <a:gd name="T7" fmla="*/ 0 h 117909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558" h="1179094">
                  <a:moveTo>
                    <a:pt x="0" y="1179094"/>
                  </a:moveTo>
                  <a:lnTo>
                    <a:pt x="986589" y="192505"/>
                  </a:lnTo>
                  <a:cubicBezTo>
                    <a:pt x="1075897" y="111610"/>
                    <a:pt x="1187507" y="8412"/>
                    <a:pt x="1371600" y="0"/>
                  </a:cubicBezTo>
                  <a:lnTo>
                    <a:pt x="2117558" y="0"/>
                  </a:lnTo>
                </a:path>
              </a:pathLst>
            </a:custGeom>
            <a:noFill/>
            <a:ln w="25400" cap="flat" cmpd="sng">
              <a:solidFill>
                <a:srgbClr val="BFC5CE"/>
              </a:solidFill>
              <a:prstDash val="solid"/>
              <a:miter lim="4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>
                <a:defRPr/>
              </a:pPr>
              <a:endParaRPr lang="ru-RU"/>
            </a:p>
          </p:txBody>
        </p:sp>
      </p:grpSp>
      <p:grpSp>
        <p:nvGrpSpPr>
          <p:cNvPr id="24581" name="Группа 129"/>
          <p:cNvGrpSpPr/>
          <p:nvPr/>
        </p:nvGrpSpPr>
        <p:grpSpPr>
          <a:xfrm>
            <a:off x="1447800" y="6852457"/>
            <a:ext cx="4695788" cy="1134390"/>
            <a:chOff x="10312212" y="4996535"/>
            <a:chExt cx="4695825" cy="1134390"/>
          </a:xfrm>
        </p:grpSpPr>
        <p:sp>
          <p:nvSpPr>
            <p:cNvPr id="24618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4619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24621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22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20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4582" name="Группа 151"/>
          <p:cNvGrpSpPr/>
          <p:nvPr/>
        </p:nvGrpSpPr>
        <p:grpSpPr>
          <a:xfrm>
            <a:off x="18178500" y="6852457"/>
            <a:ext cx="4695788" cy="1134390"/>
            <a:chOff x="10312212" y="4996535"/>
            <a:chExt cx="4695825" cy="1134390"/>
          </a:xfrm>
        </p:grpSpPr>
        <p:sp>
          <p:nvSpPr>
            <p:cNvPr id="24613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12" y="5175250"/>
              <a:ext cx="4695825" cy="95567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grpSp>
          <p:nvGrpSpPr>
            <p:cNvPr id="2461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3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1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1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42" name="Полилиния 141"/>
          <p:cNvSpPr/>
          <p:nvPr/>
        </p:nvSpPr>
        <p:spPr bwMode="auto">
          <a:xfrm>
            <a:off x="3856038" y="4027488"/>
            <a:ext cx="5681662" cy="2932112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290368"/>
              <a:gd name="connsiteY0" fmla="*/ 1179094 h 1179094"/>
              <a:gd name="connsiteX1" fmla="*/ 986589 w 2290368"/>
              <a:gd name="connsiteY1" fmla="*/ 192505 h 1179094"/>
              <a:gd name="connsiteX2" fmla="*/ 1371600 w 2290368"/>
              <a:gd name="connsiteY2" fmla="*/ 0 h 1179094"/>
              <a:gd name="connsiteX3" fmla="*/ 2290368 w 2290368"/>
              <a:gd name="connsiteY3" fmla="*/ 0 h 1179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036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29036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4585" name="Группа 142"/>
          <p:cNvGrpSpPr/>
          <p:nvPr/>
        </p:nvGrpSpPr>
        <p:grpSpPr>
          <a:xfrm>
            <a:off x="9845617" y="9048219"/>
            <a:ext cx="4695788" cy="1134390"/>
            <a:chOff x="10312212" y="4996535"/>
            <a:chExt cx="4695825" cy="1134390"/>
          </a:xfrm>
        </p:grpSpPr>
        <p:sp>
          <p:nvSpPr>
            <p:cNvPr id="24616" name="Скругленный прямоугольник 88"/>
            <p:cNvSpPr>
              <a:spLocks noChangeArrowheads="1"/>
            </p:cNvSpPr>
            <p:nvPr/>
          </p:nvSpPr>
          <p:spPr bwMode="auto">
            <a:xfrm>
              <a:off x="10312270" y="5174866"/>
              <a:ext cx="4695862" cy="955675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4604" name="Группа 18"/>
            <p:cNvGrpSpPr/>
            <p:nvPr/>
          </p:nvGrpSpPr>
          <p:grpSpPr>
            <a:xfrm>
              <a:off x="12487136" y="4996535"/>
              <a:ext cx="345976" cy="345543"/>
              <a:chOff x="22748332" y="2517207"/>
              <a:chExt cx="345970" cy="345970"/>
            </a:xfrm>
          </p:grpSpPr>
          <p:sp>
            <p:nvSpPr>
              <p:cNvPr id="4" name="Овал 89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07" name="Овал 90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05" name="Прямоугольник 91"/>
            <p:cNvSpPr>
              <a:spLocks noChangeArrowheads="1"/>
            </p:cNvSpPr>
            <p:nvPr/>
          </p:nvSpPr>
          <p:spPr bwMode="auto">
            <a:xfrm>
              <a:off x="10607849" y="5402116"/>
              <a:ext cx="4104550" cy="461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/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部门名称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sp>
        <p:nvSpPr>
          <p:cNvPr id="149" name="Полилиния 148"/>
          <p:cNvSpPr/>
          <p:nvPr/>
        </p:nvSpPr>
        <p:spPr bwMode="auto">
          <a:xfrm flipH="1">
            <a:off x="14782800" y="4027488"/>
            <a:ext cx="5680075" cy="2932112"/>
          </a:xfrm>
          <a:custGeom>
            <a:gdLst>
              <a:gd name="T0" fmla="*/ 0 w 2117558"/>
              <a:gd name="T1" fmla="*/ 1180800 h 1179094"/>
              <a:gd name="T2" fmla="*/ 986236 w 2117558"/>
              <a:gd name="T3" fmla="*/ 192784 h 1179094"/>
              <a:gd name="T4" fmla="*/ 1371109 w 2117558"/>
              <a:gd name="T5" fmla="*/ 0 h 1179094"/>
              <a:gd name="T6" fmla="*/ 2116800 w 2117558"/>
              <a:gd name="T7" fmla="*/ 0 h 1179094"/>
              <a:gd name="T8" fmla="*/ 0 60000 65536"/>
              <a:gd name="T9" fmla="*/ 0 60000 65536"/>
              <a:gd name="T10" fmla="*/ 0 60000 65536"/>
              <a:gd name="T11" fmla="*/ 0 60000 65536"/>
              <a:gd name="connsiteX0" fmla="*/ 0 w 2290368"/>
              <a:gd name="connsiteY0" fmla="*/ 1179094 h 1179094"/>
              <a:gd name="connsiteX1" fmla="*/ 986589 w 2290368"/>
              <a:gd name="connsiteY1" fmla="*/ 192505 h 1179094"/>
              <a:gd name="connsiteX2" fmla="*/ 1371600 w 2290368"/>
              <a:gd name="connsiteY2" fmla="*/ 0 h 1179094"/>
              <a:gd name="connsiteX3" fmla="*/ 2290368 w 2290368"/>
              <a:gd name="connsiteY3" fmla="*/ 0 h 1179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90368" h="1179094">
                <a:moveTo>
                  <a:pt x="0" y="1179094"/>
                </a:moveTo>
                <a:lnTo>
                  <a:pt x="986589" y="192505"/>
                </a:lnTo>
                <a:cubicBezTo>
                  <a:pt x="1075897" y="111610"/>
                  <a:pt x="1187507" y="8412"/>
                  <a:pt x="1371600" y="0"/>
                </a:cubicBezTo>
                <a:lnTo>
                  <a:pt x="2290368" y="0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sp>
        <p:nvSpPr>
          <p:cNvPr id="151" name="Полилиния 150"/>
          <p:cNvSpPr/>
          <p:nvPr/>
        </p:nvSpPr>
        <p:spPr bwMode="auto">
          <a:xfrm rot="5400000" flipV="1">
            <a:off x="10878344" y="7884319"/>
            <a:ext cx="2627312" cy="0"/>
          </a:xfrm>
          <a:custGeom>
            <a:gdLst>
              <a:gd name="T0" fmla="*/ 0 w 8163"/>
              <a:gd name="T1" fmla="*/ 1047866 w 8163"/>
              <a:gd name="T2" fmla="*/ 0 60000 65536"/>
              <a:gd name="T3" fmla="*/ 0 60000 65536"/>
            </a:gdLst>
            <a:cxnLst>
              <a:cxn ang="T2">
                <a:pos x="T0" y="0"/>
              </a:cxn>
              <a:cxn ang="T3">
                <a:pos x="T1" y="0"/>
              </a:cxn>
            </a:cxnLst>
            <a:rect l="0" t="0" r="r" b="b"/>
            <a:pathLst>
              <a:path w="8163">
                <a:moveTo>
                  <a:pt x="0" y="0"/>
                </a:moveTo>
                <a:lnTo>
                  <a:pt x="8163" y="4138"/>
                </a:lnTo>
              </a:path>
            </a:pathLst>
          </a:custGeom>
          <a:noFill/>
          <a:ln w="25400" cap="flat" cmpd="sng">
            <a:solidFill>
              <a:srgbClr val="BFC5CE"/>
            </a:solidFill>
            <a:prstDash val="solid"/>
            <a:miter lim="400000"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ru-RU"/>
            </a:defPPr>
            <a:lvl1pPr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1pPr>
            <a:lvl2pPr marL="457200" indent="-2286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2pPr>
            <a:lvl3pPr marL="914400" indent="-4572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3pPr>
            <a:lvl4pPr marL="1371600" indent="-6858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4pPr>
            <a:lvl5pPr marL="1828800" indent="-914400" algn="l" defTabSz="825500" rtl="0" eaLnBrk="0" fontAlgn="base" hangingPunct="0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Helvetica Neue" panose="02000503000000020004" pitchFamily="2" charset="0"/>
                <a:ea typeface="Helvetica Neue" panose="02000503000000020004" pitchFamily="2" charset="0"/>
                <a:cs typeface="Helvetica Neue" panose="02000503000000020004" pitchFamily="2" charset="0"/>
                <a:sym typeface="Helvetica Neue" panose="02000503000000020004" pitchFamily="2" charset="0"/>
              </a:defRPr>
            </a:lvl9pPr>
          </a:lstStyle>
          <a:p>
            <a:pPr>
              <a:defRPr/>
            </a:pPr>
            <a:endParaRPr lang="ru-RU"/>
          </a:p>
        </p:txBody>
      </p:sp>
      <p:grpSp>
        <p:nvGrpSpPr>
          <p:cNvPr id="24588" name="Группа 194"/>
          <p:cNvGrpSpPr/>
          <p:nvPr/>
        </p:nvGrpSpPr>
        <p:grpSpPr>
          <a:xfrm rot="10800000">
            <a:off x="7094538" y="10869613"/>
            <a:ext cx="2530475" cy="957262"/>
            <a:chOff x="18693704" y="2211302"/>
            <a:chExt cx="2530229" cy="957350"/>
          </a:xfrm>
        </p:grpSpPr>
        <p:sp>
          <p:nvSpPr>
            <p:cNvPr id="24611" name="Скругленный прямоугольник 201"/>
            <p:cNvSpPr>
              <a:spLocks noChangeArrowheads="1"/>
            </p:cNvSpPr>
            <p:nvPr/>
          </p:nvSpPr>
          <p:spPr bwMode="auto">
            <a:xfrm>
              <a:off x="18693704" y="2211302"/>
              <a:ext cx="2530229" cy="957350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4599" name="Группа 20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4601" name="Овал 20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602" name="Овал 20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600" name="Прямоугольник 203"/>
            <p:cNvSpPr>
              <a:spLocks noChangeArrowheads="1"/>
            </p:cNvSpPr>
            <p:nvPr/>
          </p:nvSpPr>
          <p:spPr bwMode="auto">
            <a:xfrm rot="10800000">
              <a:off x="19333476" y="2461526"/>
              <a:ext cx="1415634" cy="4617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24589" name="Группа 170"/>
          <p:cNvGrpSpPr/>
          <p:nvPr/>
        </p:nvGrpSpPr>
        <p:grpSpPr>
          <a:xfrm>
            <a:off x="14766925" y="10869613"/>
            <a:ext cx="2530475" cy="957262"/>
            <a:chOff x="18694822" y="2211733"/>
            <a:chExt cx="2530229" cy="956887"/>
          </a:xfrm>
        </p:grpSpPr>
        <p:sp>
          <p:nvSpPr>
            <p:cNvPr id="24606" name="Скругленный прямоугольник 171"/>
            <p:cNvSpPr>
              <a:spLocks noChangeArrowheads="1"/>
            </p:cNvSpPr>
            <p:nvPr/>
          </p:nvSpPr>
          <p:spPr bwMode="auto">
            <a:xfrm>
              <a:off x="18694822" y="2211733"/>
              <a:ext cx="2530229" cy="956887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>
                <a:defRPr/>
              </a:pPr>
              <a:endParaRPr lang="ru-RU" altLang="ru-RU"/>
            </a:p>
          </p:txBody>
        </p:sp>
        <p:grpSp>
          <p:nvGrpSpPr>
            <p:cNvPr id="24594" name="Группа 172"/>
            <p:cNvGrpSpPr/>
            <p:nvPr/>
          </p:nvGrpSpPr>
          <p:grpSpPr>
            <a:xfrm>
              <a:off x="19011485" y="2517207"/>
              <a:ext cx="345970" cy="345970"/>
              <a:chOff x="22748332" y="2517207"/>
              <a:chExt cx="345970" cy="345970"/>
            </a:xfrm>
          </p:grpSpPr>
          <p:sp>
            <p:nvSpPr>
              <p:cNvPr id="24596" name="Овал 174"/>
              <p:cNvSpPr>
                <a:spLocks noChangeArrowheads="1"/>
              </p:cNvSpPr>
              <p:nvPr/>
            </p:nvSpPr>
            <p:spPr bwMode="auto">
              <a:xfrm>
                <a:off x="22748332" y="2517207"/>
                <a:ext cx="345970" cy="34597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  <p:sp>
            <p:nvSpPr>
              <p:cNvPr id="24597" name="Овал 175"/>
              <p:cNvSpPr>
                <a:spLocks noChangeArrowheads="1"/>
              </p:cNvSpPr>
              <p:nvPr/>
            </p:nvSpPr>
            <p:spPr bwMode="auto">
              <a:xfrm>
                <a:off x="22823243" y="2590204"/>
                <a:ext cx="199976" cy="199976"/>
              </a:xfrm>
              <a:prstGeom prst="ellipse">
                <a:avLst/>
              </a:prstGeom>
              <a:solidFill>
                <a:srgbClr val="BFC5C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miter lim="400000"/>
                    <a:headEnd/>
                    <a:tailEnd/>
                  </a14:hiddenLine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595" name="Прямоугольник 173"/>
            <p:cNvSpPr>
              <a:spLocks noChangeArrowheads="1"/>
            </p:cNvSpPr>
            <p:nvPr/>
          </p:nvSpPr>
          <p:spPr bwMode="auto">
            <a:xfrm>
              <a:off x="19674776" y="2438911"/>
              <a:ext cx="1415634" cy="461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r>
                <a:rPr lang="zh-CN" altLang="en-US" sz="2400" b="0">
                  <a:solidFill>
                    <a:srgbClr val="FFFFFF"/>
                  </a:solidFill>
                  <a:latin typeface="Arial" pitchFamily="34" charset="0"/>
                  <a:cs typeface="Arial" pitchFamily="34" charset="0"/>
                </a:rPr>
                <a:t>成员名称</a:t>
              </a:r>
              <a:endParaRPr lang="ru-RU" altLang="ru-RU" sz="2400">
                <a:solidFill>
                  <a:srgbClr val="FFFFFF"/>
                </a:solidFill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9413577" y="1220788"/>
            <a:ext cx="5521282" cy="5521326"/>
            <a:chOff x="9413577" y="1220788"/>
            <a:chExt cx="5521282" cy="5521326"/>
          </a:xfrm>
        </p:grpSpPr>
        <p:grpSp>
          <p:nvGrpSpPr>
            <p:cNvPr id="24583" name="Группа 2"/>
            <p:cNvGrpSpPr/>
            <p:nvPr/>
          </p:nvGrpSpPr>
          <p:grpSpPr>
            <a:xfrm>
              <a:off x="9413577" y="1220788"/>
              <a:ext cx="5521282" cy="5521326"/>
              <a:chOff x="8830136" y="3537274"/>
              <a:chExt cx="6688364" cy="6688364"/>
            </a:xfrm>
          </p:grpSpPr>
          <p:sp>
            <p:nvSpPr>
              <p:cNvPr id="24608" name="Полилиния 52"/>
              <p:cNvSpPr/>
              <p:nvPr/>
            </p:nvSpPr>
            <p:spPr bwMode="auto">
              <a:xfrm>
                <a:off x="8830136" y="3537274"/>
                <a:ext cx="6688364" cy="6688364"/>
              </a:xfrm>
              <a:custGeom>
                <a:gdLst>
                  <a:gd name="T0" fmla="*/ 2219051 w 7668212"/>
                  <a:gd name="T1" fmla="*/ 112534 h 7668212"/>
                  <a:gd name="T2" fmla="*/ 112534 w 7668212"/>
                  <a:gd name="T3" fmla="*/ 2219051 h 7668212"/>
                  <a:gd name="T4" fmla="*/ 2219051 w 7668212"/>
                  <a:gd name="T5" fmla="*/ 4325568 h 7668212"/>
                  <a:gd name="T6" fmla="*/ 4325568 w 7668212"/>
                  <a:gd name="T7" fmla="*/ 2219051 h 7668212"/>
                  <a:gd name="T8" fmla="*/ 2219051 w 7668212"/>
                  <a:gd name="T9" fmla="*/ 112534 h 7668212"/>
                  <a:gd name="T10" fmla="*/ 2219051 w 7668212"/>
                  <a:gd name="T11" fmla="*/ 0 h 7668212"/>
                  <a:gd name="T12" fmla="*/ 4438101 w 7668212"/>
                  <a:gd name="T13" fmla="*/ 2219051 h 7668212"/>
                  <a:gd name="T14" fmla="*/ 2219051 w 7668212"/>
                  <a:gd name="T15" fmla="*/ 4438101 h 7668212"/>
                  <a:gd name="T16" fmla="*/ 0 w 7668212"/>
                  <a:gd name="T17" fmla="*/ 2219051 h 7668212"/>
                  <a:gd name="T18" fmla="*/ 2219051 w 7668212"/>
                  <a:gd name="T19" fmla="*/ 0 h 766821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668212" h="7668212">
                    <a:moveTo>
                      <a:pt x="3834106" y="194436"/>
                    </a:moveTo>
                    <a:cubicBezTo>
                      <a:pt x="1823972" y="194436"/>
                      <a:pt x="194436" y="1823972"/>
                      <a:pt x="194436" y="3834106"/>
                    </a:cubicBezTo>
                    <a:cubicBezTo>
                      <a:pt x="194436" y="5844240"/>
                      <a:pt x="1823972" y="7473776"/>
                      <a:pt x="3834106" y="7473776"/>
                    </a:cubicBezTo>
                    <a:cubicBezTo>
                      <a:pt x="5844240" y="7473776"/>
                      <a:pt x="7473776" y="5844240"/>
                      <a:pt x="7473776" y="3834106"/>
                    </a:cubicBezTo>
                    <a:cubicBezTo>
                      <a:pt x="7473776" y="1823972"/>
                      <a:pt x="5844240" y="194436"/>
                      <a:pt x="3834106" y="194436"/>
                    </a:cubicBezTo>
                    <a:close/>
                    <a:moveTo>
                      <a:pt x="3834106" y="0"/>
                    </a:moveTo>
                    <a:cubicBezTo>
                      <a:pt x="5951624" y="0"/>
                      <a:pt x="7668212" y="1716588"/>
                      <a:pt x="7668212" y="3834106"/>
                    </a:cubicBezTo>
                    <a:cubicBezTo>
                      <a:pt x="7668212" y="5951624"/>
                      <a:pt x="5951624" y="7668212"/>
                      <a:pt x="3834106" y="7668212"/>
                    </a:cubicBezTo>
                    <a:cubicBezTo>
                      <a:pt x="1716588" y="7668212"/>
                      <a:pt x="0" y="5951624"/>
                      <a:pt x="0" y="3834106"/>
                    </a:cubicBezTo>
                    <a:cubicBezTo>
                      <a:pt x="0" y="1716588"/>
                      <a:pt x="1716588" y="0"/>
                      <a:pt x="3834106" y="0"/>
                    </a:cubicBezTo>
                    <a:close/>
                  </a:path>
                </a:pathLst>
              </a:custGeom>
              <a:solidFill>
                <a:srgbClr val="EFF0F4">
                  <a:alpha val="45097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prstDash val="solid"/>
                    <a:miter lim="4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endParaRPr lang="ru-RU"/>
              </a:p>
            </p:txBody>
          </p:sp>
          <p:grpSp>
            <p:nvGrpSpPr>
              <p:cNvPr id="24609" name="Группа 6"/>
              <p:cNvGrpSpPr/>
              <p:nvPr/>
            </p:nvGrpSpPr>
            <p:grpSpPr>
              <a:xfrm>
                <a:off x="9513185" y="4204571"/>
                <a:ext cx="5323041" cy="5321076"/>
                <a:chOff x="8681369" y="3379394"/>
                <a:chExt cx="7669413" cy="7666582"/>
              </a:xfrm>
            </p:grpSpPr>
            <p:sp>
              <p:nvSpPr>
                <p:cNvPr id="24624" name="Полилиния 44"/>
                <p:cNvSpPr/>
                <p:nvPr/>
              </p:nvSpPr>
              <p:spPr bwMode="auto">
                <a:xfrm>
                  <a:off x="8681369" y="3379394"/>
                  <a:ext cx="7669413" cy="7666582"/>
                </a:xfrm>
                <a:custGeom>
                  <a:gdLst>
                    <a:gd name="T0" fmla="*/ 3834106 w 7668212"/>
                    <a:gd name="T1" fmla="*/ 194436 h 7668212"/>
                    <a:gd name="T2" fmla="*/ 194436 w 7668212"/>
                    <a:gd name="T3" fmla="*/ 3834106 h 7668212"/>
                    <a:gd name="T4" fmla="*/ 3834106 w 7668212"/>
                    <a:gd name="T5" fmla="*/ 7473776 h 7668212"/>
                    <a:gd name="T6" fmla="*/ 7473776 w 7668212"/>
                    <a:gd name="T7" fmla="*/ 3834106 h 7668212"/>
                    <a:gd name="T8" fmla="*/ 3834106 w 7668212"/>
                    <a:gd name="T9" fmla="*/ 194436 h 7668212"/>
                    <a:gd name="T10" fmla="*/ 3834106 w 7668212"/>
                    <a:gd name="T11" fmla="*/ 0 h 7668212"/>
                    <a:gd name="T12" fmla="*/ 7668212 w 7668212"/>
                    <a:gd name="T13" fmla="*/ 3834106 h 7668212"/>
                    <a:gd name="T14" fmla="*/ 3834106 w 7668212"/>
                    <a:gd name="T15" fmla="*/ 7668212 h 7668212"/>
                    <a:gd name="T16" fmla="*/ 0 w 7668212"/>
                    <a:gd name="T17" fmla="*/ 3834106 h 7668212"/>
                    <a:gd name="T18" fmla="*/ 3834106 w 7668212"/>
                    <a:gd name="T19" fmla="*/ 0 h 766821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7668212" h="7668212">
                      <a:moveTo>
                        <a:pt x="3834106" y="194436"/>
                      </a:moveTo>
                      <a:cubicBezTo>
                        <a:pt x="1823972" y="194436"/>
                        <a:pt x="194436" y="1823972"/>
                        <a:pt x="194436" y="3834106"/>
                      </a:cubicBezTo>
                      <a:cubicBezTo>
                        <a:pt x="194436" y="5844240"/>
                        <a:pt x="1823972" y="7473776"/>
                        <a:pt x="3834106" y="7473776"/>
                      </a:cubicBezTo>
                      <a:cubicBezTo>
                        <a:pt x="5844240" y="7473776"/>
                        <a:pt x="7473776" y="5844240"/>
                        <a:pt x="7473776" y="3834106"/>
                      </a:cubicBezTo>
                      <a:cubicBezTo>
                        <a:pt x="7473776" y="1823972"/>
                        <a:pt x="5844240" y="194436"/>
                        <a:pt x="3834106" y="194436"/>
                      </a:cubicBezTo>
                      <a:close/>
                      <a:moveTo>
                        <a:pt x="3834106" y="0"/>
                      </a:moveTo>
                      <a:cubicBezTo>
                        <a:pt x="5951624" y="0"/>
                        <a:pt x="7668212" y="1716588"/>
                        <a:pt x="7668212" y="3834106"/>
                      </a:cubicBezTo>
                      <a:cubicBezTo>
                        <a:pt x="7668212" y="5951624"/>
                        <a:pt x="5951624" y="7668212"/>
                        <a:pt x="3834106" y="7668212"/>
                      </a:cubicBezTo>
                      <a:cubicBezTo>
                        <a:pt x="1716588" y="7668212"/>
                        <a:pt x="0" y="5951624"/>
                        <a:pt x="0" y="3834106"/>
                      </a:cubicBezTo>
                      <a:cubicBezTo>
                        <a:pt x="0" y="1716588"/>
                        <a:pt x="1716588" y="0"/>
                        <a:pt x="3834106" y="0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chemeClr val="accent1"/>
                    </a:gs>
                    <a:gs pos="98000">
                      <a:schemeClr val="accent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 lIns="0" tIns="0" rIns="0" bIns="0" anchor="ctr"/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>
                    <a:defRPr/>
                  </a:pPr>
                  <a:endParaRPr lang="ru-RU"/>
                </a:p>
              </p:txBody>
            </p:sp>
            <p:sp>
              <p:nvSpPr>
                <p:cNvPr id="46" name="Text Box 27"/>
                <p:cNvSpPr txBox="1"/>
                <p:nvPr/>
              </p:nvSpPr>
              <p:spPr bwMode="auto">
                <a:xfrm>
                  <a:off x="8980609" y="6555817"/>
                  <a:ext cx="7070933" cy="136084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lIns="50800" tIns="50800" rIns="50800" bIns="50800" anchor="ctr">
                  <a:spAutoFit/>
                </a:bodyPr>
                <a:lstStyle>
                  <a:defPPr>
                    <a:defRPr lang="ru-RU"/>
                  </a:defPPr>
                  <a:lvl1pPr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1pPr>
                  <a:lvl2pPr marL="457200" indent="-2286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2pPr>
                  <a:lvl3pPr marL="914400" indent="-4572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3pPr>
                  <a:lvl4pPr marL="1371600" indent="-6858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4pPr>
                  <a:lvl5pPr marL="1828800" indent="-914400" algn="l" defTabSz="825500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5pPr>
                  <a:lvl6pPr marL="22860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6pPr>
                  <a:lvl7pPr marL="27432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7pPr>
                  <a:lvl8pPr marL="32004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8pPr>
                  <a:lvl9pPr marL="3657600" algn="l" defTabSz="914400" rtl="0" eaLnBrk="1" latinLnBrk="0" hangingPunct="1">
                    <a:defRPr sz="3000" b="1" kern="1200">
                      <a:solidFill>
                        <a:srgbClr val="000000"/>
                      </a:solidFill>
                      <a:latin typeface="Helvetica Neue" panose="02000503000000020004" pitchFamily="2" charset="0"/>
                      <a:ea typeface="Helvetica Neue" panose="02000503000000020004" pitchFamily="2" charset="0"/>
                      <a:cs typeface="Helvetica Neue" panose="02000503000000020004" pitchFamily="2" charset="0"/>
                      <a:sym typeface="Helvetica Neue" panose="02000503000000020004" pitchFamily="2" charset="0"/>
                    </a:defRPr>
                  </a:lvl9pPr>
                </a:lstStyle>
                <a:p>
                  <a:pPr algn="ctr" eaLnBrk="1">
                    <a:defRPr/>
                  </a:pPr>
                  <a:r>
                    <a:rPr lang="zh-CN" altLang="en-US" sz="4400" b="0">
                      <a:solidFill>
                        <a:srgbClr val="555B64"/>
                      </a:solidFill>
                      <a:latin typeface="Impact" panose="020b0806030902050204" charset="0"/>
                      <a:ea typeface="Impact" panose="020b0806030902050204" charset="0"/>
                      <a:cs typeface="Impact" panose="020b0806030902050204" charset="0"/>
                      <a:sym typeface="Helvetica Neue" panose="02000503000000020004" pitchFamily="2" charset="0"/>
                    </a:rPr>
                    <a:t>部门成员</a:t>
                  </a:r>
                  <a:endParaRPr lang="zh-CN" altLang="en-US" sz="4400" b="0">
                    <a:solidFill>
                      <a:srgbClr val="555B64"/>
                    </a:solidFill>
                    <a:latin typeface="Impact" panose="020b0806030902050204" charset="0"/>
                    <a:ea typeface="Impact" panose="020b0806030902050204" charset="0"/>
                    <a:cs typeface="Impact" panose="020b0806030902050204" charset="0"/>
                    <a:sym typeface="Helvetica Neue" panose="02000503000000020004" pitchFamily="2" charset="0"/>
                  </a:endParaRPr>
                </a:p>
              </p:txBody>
            </p:sp>
          </p:grpSp>
          <p:sp>
            <p:nvSpPr>
              <p:cNvPr id="24610" name="Овал 7"/>
              <p:cNvSpPr>
                <a:spLocks noChangeArrowheads="1"/>
              </p:cNvSpPr>
              <p:nvPr/>
            </p:nvSpPr>
            <p:spPr bwMode="auto">
              <a:xfrm>
                <a:off x="9006428" y="3713566"/>
                <a:ext cx="6335781" cy="6335781"/>
              </a:xfrm>
              <a:prstGeom prst="ellipse">
                <a:avLst/>
              </a:prstGeom>
              <a:noFill/>
              <a:ln w="25400">
                <a:solidFill>
                  <a:srgbClr val="BFC5CE"/>
                </a:solidFill>
                <a:miter lim="4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0" tIns="0" rIns="0" bIns="0" anchor="ctr">
                <a:spAutoFit/>
              </a:bodyPr>
              <a:lstStyle>
                <a:defPPr>
                  <a:defRPr lang="ru-RU"/>
                </a:defPPr>
                <a:lvl1pPr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1pPr>
                <a:lvl2pPr marL="457200" indent="-2286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2pPr>
                <a:lvl3pPr marL="914400" indent="-4572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3pPr>
                <a:lvl4pPr marL="1371600" indent="-6858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4pPr>
                <a:lvl5pPr marL="1828800" indent="-914400" algn="l" defTabSz="82550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5pPr>
                <a:lvl6pPr marL="22860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6pPr>
                <a:lvl7pPr marL="27432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7pPr>
                <a:lvl8pPr marL="32004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8pPr>
                <a:lvl9pPr marL="3657600" algn="l" defTabSz="914400" rtl="0" eaLnBrk="1" latinLnBrk="0" hangingPunct="1">
                  <a:defRPr sz="3000" b="1" kern="1200">
                    <a:solidFill>
                      <a:srgbClr val="000000"/>
                    </a:solidFill>
                    <a:latin typeface="Helvetica Neue" panose="02000503000000020004" pitchFamily="2" charset="0"/>
                    <a:ea typeface="Helvetica Neue" panose="02000503000000020004" pitchFamily="2" charset="0"/>
                    <a:cs typeface="Helvetica Neue" panose="02000503000000020004" pitchFamily="2" charset="0"/>
                    <a:sym typeface="Helvetica Neue" panose="02000503000000020004" pitchFamily="2" charset="0"/>
                  </a:defRPr>
                </a:lvl9pPr>
              </a:lstStyle>
              <a:p>
                <a:pPr algn="ctr" eaLnBrk="1"/>
                <a:endParaRPr lang="ru-RU" altLang="ru-RU"/>
              </a:p>
            </p:txBody>
          </p:sp>
        </p:grpSp>
        <p:sp>
          <p:nvSpPr>
            <p:cNvPr id="24590" name="Овал 58"/>
            <p:cNvSpPr>
              <a:spLocks noChangeArrowheads="1"/>
            </p:cNvSpPr>
            <p:nvPr/>
          </p:nvSpPr>
          <p:spPr bwMode="auto">
            <a:xfrm>
              <a:off x="9444862" y="3935526"/>
              <a:ext cx="200023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4591" name="Овал 58"/>
            <p:cNvSpPr>
              <a:spLocks noChangeArrowheads="1"/>
            </p:cNvSpPr>
            <p:nvPr/>
          </p:nvSpPr>
          <p:spPr bwMode="auto">
            <a:xfrm>
              <a:off x="14686056" y="3915647"/>
              <a:ext cx="200023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  <p:sp>
          <p:nvSpPr>
            <p:cNvPr id="24592" name="Овал 58"/>
            <p:cNvSpPr>
              <a:spLocks noChangeArrowheads="1"/>
            </p:cNvSpPr>
            <p:nvPr/>
          </p:nvSpPr>
          <p:spPr bwMode="auto">
            <a:xfrm>
              <a:off x="12088650" y="6499821"/>
              <a:ext cx="200023" cy="200025"/>
            </a:xfrm>
            <a:prstGeom prst="ellipse">
              <a:avLst/>
            </a:prstGeom>
            <a:solidFill>
              <a:srgbClr val="BFC5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400000"/>
                  <a:headEnd/>
                  <a:tailEnd/>
                </a14:hiddenLine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ru-RU"/>
              </a:defPPr>
              <a:lvl1pPr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1pPr>
              <a:lvl2pPr marL="457200" indent="-2286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2pPr>
              <a:lvl3pPr marL="914400" indent="-4572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3pPr>
              <a:lvl4pPr marL="1371600" indent="-6858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4pPr>
              <a:lvl5pPr marL="1828800" indent="-914400" algn="l" defTabSz="825500" rtl="0" eaLnBrk="0" fontAlgn="base" hangingPunct="0">
                <a:spcBef>
                  <a:spcPct val="0"/>
                </a:spcBef>
                <a:spcAft>
                  <a:spcPct val="0"/>
                </a:spcAft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5pPr>
              <a:lvl6pPr marL="22860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6pPr>
              <a:lvl7pPr marL="27432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7pPr>
              <a:lvl8pPr marL="32004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8pPr>
              <a:lvl9pPr marL="3657600" algn="l" defTabSz="914400" rtl="0" eaLnBrk="1" latinLnBrk="0" hangingPunct="1">
                <a:defRPr sz="3000" b="1" kern="1200">
                  <a:solidFill>
                    <a:srgbClr val="000000"/>
                  </a:solidFill>
                  <a:latin typeface="Helvetica Neue" panose="02000503000000020004" pitchFamily="2" charset="0"/>
                  <a:ea typeface="Helvetica Neue" panose="02000503000000020004" pitchFamily="2" charset="0"/>
                  <a:cs typeface="Helvetica Neue" panose="02000503000000020004" pitchFamily="2" charset="0"/>
                  <a:sym typeface="Helvetica Neue" panose="02000503000000020004" pitchFamily="2" charset="0"/>
                </a:defRPr>
              </a:lvl9pPr>
            </a:lstStyle>
            <a:p>
              <a:pPr algn="ctr" eaLnBrk="1"/>
              <a:endParaRPr lang="ru-RU" altLang="ru-RU"/>
            </a:p>
          </p:txBody>
        </p:sp>
      </p:grpSp>
    </p:spTree>
  </p:cSld>
  <p:clrMapOvr>
    <a:masterClrMapping/>
  </p:clrMapOvr>
  <p:transition spd="med"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4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" grpId="0"/>
      <p:bldP spid="149" grpId="0"/>
      <p:bldP spid="15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3114000" cy="12446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https://d.book118.com/858051016061006035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hite">
  <a:themeElements>
    <a:clrScheme name="HiSlide - violet">
      <a:dk1>
        <a:srgbClr val="545B63"/>
      </a:dk1>
      <a:lt1>
        <a:srgbClr val="FFFFFF"/>
      </a:lt1>
      <a:dk2>
        <a:srgbClr val="7F8998"/>
      </a:dk2>
      <a:lt2>
        <a:srgbClr val="EEF0F4"/>
      </a:lt2>
      <a:accent1>
        <a:srgbClr val="5242A5"/>
      </a:accent1>
      <a:accent2>
        <a:srgbClr val="5568BC"/>
      </a:accent2>
      <a:accent3>
        <a:srgbClr val="567BC7"/>
      </a:accent3>
      <a:accent4>
        <a:srgbClr val="5AA0DF"/>
      </a:accent4>
      <a:accent5>
        <a:srgbClr val="5EC8F5"/>
      </a:accent5>
      <a:accent6>
        <a:srgbClr val="5568BC"/>
      </a:accent6>
      <a:hlink>
        <a:srgbClr val="5242A5"/>
      </a:hlink>
      <a:folHlink>
        <a:srgbClr val="567BC7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"/>
        <a:ea typeface="Helvetica Neue"/>
        <a:cs typeface="Helvetica Neue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000000"/>
          </a:solidFill>
          <a:prstDash val="solid"/>
          <a:miter lim="400000"/>
          <a:headEnd type="none" w="med" len="med"/>
          <a:tailEnd type="none" w="med" len="med"/>
        </a:ln>
      </a:spPr>
      <a:bodyPr vert="horz" wrap="square" lIns="0" tIns="0" rIns="0" bIns="0" numCol="1" anchor="ctr" anchorCtr="0" compatLnSpc="1">
        <a:spAutoFit/>
      </a:bodyPr>
      <a:lstStyle>
        <a:defPPr marL="0" marR="0" indent="0" algn="ctr" defTabSz="8255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x-none" altLang="x-none" sz="30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" panose="02000503000000020004" pitchFamily="2" charset="0"/>
            <a:ea typeface="Helvetica Neue" panose="02000503000000020004" pitchFamily="2" charset="0"/>
            <a:cs typeface="Helvetica Neue" panose="02000503000000020004" pitchFamily="2" charset="0"/>
            <a:sym typeface="Helvetica Neue" panose="02000503000000020004" pitchFamily="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000000"/>
          </a:solidFill>
          <a:prstDash val="solid"/>
          <a:miter lim="400000"/>
          <a:headEnd type="none" w="med" len="med"/>
          <a:tailEnd type="none" w="med" len="med"/>
        </a:ln>
      </a:spPr>
      <a:bodyPr vert="horz" wrap="square" lIns="0" tIns="0" rIns="0" bIns="0" numCol="1" anchor="ctr" anchorCtr="0" compatLnSpc="1">
        <a:spAutoFit/>
      </a:bodyPr>
      <a:lstStyle>
        <a:defPPr marL="0" marR="0" indent="0" algn="ctr" defTabSz="8255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x-none" altLang="x-none" sz="3000" b="1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 Neue" panose="02000503000000020004" pitchFamily="2" charset="0"/>
            <a:ea typeface="Helvetica Neue" panose="02000503000000020004" pitchFamily="2" charset="0"/>
            <a:cs typeface="Helvetica Neue" panose="02000503000000020004" pitchFamily="2" charset="0"/>
            <a:sym typeface="Helvetica Neue" panose="02000503000000020004" pitchFamily="2" charset="0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FFFFFF"/>
      </a:accent3>
      <a:accent4>
        <a:srgbClr val="000000"/>
      </a:accent4>
      <a:accent5>
        <a:srgbClr val="AACEFF"/>
      </a:accent5>
      <a:accent6>
        <a:srgbClr val="13D1BB"/>
      </a:accent6>
      <a:hlink>
        <a:srgbClr val="0000FF"/>
      </a:hlink>
      <a:folHlink>
        <a:srgbClr val="FF00FF"/>
      </a:folHlink>
    </a:clrScheme>
    <a:fontScheme name="Office">
      <a:majorFont>
        <a:latin typeface="Calibri Light"/>
        <a:ea typeface="Calibri Light"/>
        <a:cs typeface="Arial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196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Helvetica Neue Medium</vt:lpstr>
      <vt:lpstr>Helvetica Neue</vt:lpstr>
      <vt:lpstr>微软雅黑</vt:lpstr>
      <vt:lpstr>宋体</vt:lpstr>
      <vt:lpstr>Calibri Light</vt:lpstr>
      <vt:lpstr>Source Sans Pro Black</vt:lpstr>
      <vt:lpstr>Source Sans Pro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2024-09-14T06:05:33.304</cp:lastPrinted>
  <dcterms:created xsi:type="dcterms:W3CDTF">2024-09-13T22:05:33Z</dcterms:created>
  <dcterms:modified xsi:type="dcterms:W3CDTF">2024-09-13T22:05:35Z</dcterms:modified>
</cp:coreProperties>
</file>