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F2BE2-CC2B-4CDC-AA46-25D03586E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28CB4-764E-42FD-AF95-80D6182CE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5A5FA-27DB-4FE8-958A-29F2A7D3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60A24-80AE-4B91-88BE-E2D41D945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818CC-8662-4EE9-9049-6A1EC2DD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4691B-F0FF-4C43-A55C-889132089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9F0DB-9127-483A-882A-8D015B3D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FAF8D-38E3-4B87-BE7D-E7AA7DBA3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FA13C-5BCC-4D6B-9B54-B41959E55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0B2CC-431A-4E21-99AB-137409C7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D7D45-FF72-4101-BB7A-977F1136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200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发现客户需求的突破点与创新点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突破点：深入了解客户需求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创新点：满足客户个性化需求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突破点：预测未来客户需求趋势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创新点：构建客户需求响应机制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突破点：持续改进，不断优化满足客户需求的能力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随着市场竞争的加剧，了解客户需求并满足其期望已成为企业成功的关键。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本报告旨在引导企业发现客户需求的突破点与创新点，从而制定更具针对性的市场策略。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探索突破点与创新点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揭示客户需求的重要性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准确捕捉客户需求，有助于企业提供更加贴心、个性化的服务，从而提高客户满意度。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深入了解客户需求，有助于企业发现市场空白，开发新产品或服务，进而增强市场竞争力。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关注客户需求，有助于企业与客户建立长期稳定的合作关系，实现可持续发展。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突破点：深入了解客户需求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通过市场调研分析客户需求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针对目标市场，设计问卷内容，收集客户对产品或服务的看法、需求和建议。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设计调研问卷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对收集到的数据进行整理、分析，提炼出客户的需求痛点和期望。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明确调研对象，包括目标客户群体、行业趋势、竞争对手等。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通过社交媒体、电商平台等渠道收集客户数据。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运用数据挖掘技术，对收集到的数据进行清洗、整合和转换。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利用数据分析工具，发现数据中的关联和趋势，预测客户潜在需求。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利用大数据挖掘潜在需求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通过电话、邮件、社交媒体等方式与客户保持联系。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166" r="201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定期向客户发送问卷或进行访谈，了解他们对产品或服务的看法和需求。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主动询问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认真倾听客户的反馈和建议，理解他们的需求和期望，为后续的产品或服务改进提供依据。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与客户沟通，直接获取需求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创新点：满足客户个性化需求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根据客户的具体需求和偏好，提供个性化的产品或服务，如定制化的衣服、鞋子、家居用品等。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允许客户根据自己的需求灵活配置产品或服务，如可选的配件、功能、颜色等。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针对客户的特殊需求，提供量身定制的解决方案，如为企业或个人定制的软件开发、营销方案等。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量身定制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提供定制化产品或服务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83" b="21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引入新技术或创意满足客户需求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利用最新的技术，如人工智能、大数据、物联网等，为客户提供更高效、便捷的服务。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创意产品设计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通过独特的设计和创新的产品理念，吸引客户的眼球，满足他们对新鲜事物的追求。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与其他行业或品牌进行跨界合作，创造出新的产品或服务，为客户提供更多元化的选择。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增值服务提供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为客户提供额外的增值服务，如售后支持、使用培训、定期维护等，提高客户满意度。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从客户的角度出发，优化产品或服务的用户体验，如简化操作流程、提高响应速度等。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建立有效的客户反馈机制，及时收集和处理客户的意见和建议，不断改进和优化产品或服务。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125" r="13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优化客户体验，提升满意度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突破点：预测未来客户需求趋势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前沿技术追踪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及时关注新技术、新工艺、新材料等方面的创新和应用，预测这些技术如何影响客户需求和市场格局。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借鉴其他行业的成功经验和创新模式，将其融入到自身行业中，创造出新的客户需求和市场机会。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密切关注所在行业的发展动态，包括政策变化、市场规模、竞争格局等，以把握行业发展的脉搏。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关注行业发展趋势和前沿技术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https://d.book118.com/858052005035006025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2024-09-01T19:30:01.184</cp:lastPrinted>
  <dcterms:created xsi:type="dcterms:W3CDTF">2024-09-01T11:30:01Z</dcterms:created>
  <dcterms:modified xsi:type="dcterms:W3CDTF">2024-09-01T11:30:03Z</dcterms:modified>
</cp:coreProperties>
</file>