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notesMasters/notesMaster1.xml" ContentType="application/vnd.openxmlformats-officedocument.presentationml.notesMaster+xml"/>
  <Override PartName="/ppt/notesSlides/notesSlide1.xml" ContentType="application/vnd.openxmlformats-officedocument.presentationml.notesSlide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59.xml" ContentType="application/vnd.openxmlformats-officedocument.presentationml.tags+xml"/>
  <Override PartName="/ppt/tags/tag26.xml" ContentType="application/vnd.openxmlformats-officedocument.presentationml.tags+xml"/>
  <Override PartName="/ppt/tags/tag260.xml" ContentType="application/vnd.openxmlformats-officedocument.presentationml.tags+xml"/>
  <Override PartName="/ppt/tags/tag261.xml" ContentType="application/vnd.openxmlformats-officedocument.presentationml.tags+xml"/>
  <Override PartName="/ppt/tags/tag262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theme/theme3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4722" r:id="rId2"/>
  </p:sldMasterIdLst>
  <p:notesMasterIdLst>
    <p:notesMasterId r:id="rId3"/>
  </p:notesMasterIdLst>
  <p:sldIdLst>
    <p:sldId id="259" r:id="rId4"/>
    <p:sldId id="262" r:id="rId5"/>
    <p:sldId id="265" r:id="rId6"/>
    <p:sldId id="268" r:id="rId7"/>
    <p:sldId id="271" r:id="rId8"/>
    <p:sldId id="274" r:id="rId9"/>
    <p:sldId id="277" r:id="rId10"/>
    <p:sldId id="280" r:id="rId11"/>
    <p:sldId id="283" r:id="rId12"/>
    <p:sldId id="286" r:id="rId13"/>
    <p:sldId id="289" r:id="rId14"/>
    <p:sldId id="292" r:id="rId15"/>
    <p:sldId id="295" r:id="rId16"/>
    <p:sldId id="298" r:id="rId17"/>
    <p:sldId id="301" r:id="rId18"/>
    <p:sldId id="303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7.xml" /><Relationship Id="rId11" Type="http://schemas.openxmlformats.org/officeDocument/2006/relationships/slide" Target="slides/slide8.xml" /><Relationship Id="rId12" Type="http://schemas.openxmlformats.org/officeDocument/2006/relationships/slide" Target="slides/slide9.xml" /><Relationship Id="rId13" Type="http://schemas.openxmlformats.org/officeDocument/2006/relationships/slide" Target="slides/slide10.xml" /><Relationship Id="rId14" Type="http://schemas.openxmlformats.org/officeDocument/2006/relationships/slide" Target="slides/slide11.xml" /><Relationship Id="rId15" Type="http://schemas.openxmlformats.org/officeDocument/2006/relationships/slide" Target="slides/slide12.xml" /><Relationship Id="rId16" Type="http://schemas.openxmlformats.org/officeDocument/2006/relationships/slide" Target="slides/slide13.xml" /><Relationship Id="rId17" Type="http://schemas.openxmlformats.org/officeDocument/2006/relationships/slide" Target="slides/slide14.xml" /><Relationship Id="rId18" Type="http://schemas.openxmlformats.org/officeDocument/2006/relationships/slide" Target="slides/slide15.xml" /><Relationship Id="rId19" Type="http://schemas.openxmlformats.org/officeDocument/2006/relationships/slide" Target="slides/slide16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262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notesMaster" Target="notesMasters/notesMaster1.xml" /><Relationship Id="rId4" Type="http://schemas.openxmlformats.org/officeDocument/2006/relationships/slide" Target="slides/slide1.xml" /><Relationship Id="rId5" Type="http://schemas.openxmlformats.org/officeDocument/2006/relationships/slide" Target="slides/slide2.xml" /><Relationship Id="rId6" Type="http://schemas.openxmlformats.org/officeDocument/2006/relationships/slide" Target="slides/slide3.xml" /><Relationship Id="rId7" Type="http://schemas.openxmlformats.org/officeDocument/2006/relationships/slide" Target="slides/slide4.xml" /><Relationship Id="rId8" Type="http://schemas.openxmlformats.org/officeDocument/2006/relationships/slide" Target="slides/slide5.xml" /><Relationship Id="rId9" Type="http://schemas.openxmlformats.org/officeDocument/2006/relationships/slide" Target="slides/slide6.xml" /></Relationships>
</file>

<file path=ppt/notesMasters/_rels/notesMaster1.xml.rels>&#65279;<?xml version="1.0" encoding="utf-8" standalone="yes"?><Relationships xmlns="http://schemas.openxmlformats.org/package/2006/relationships"><Relationship Id="rId1" Type="http://schemas.openxmlformats.org/officeDocument/2006/relationships/theme" Target="../theme/theme3.xml" /></Relationships>
</file>

<file path=ppt/notesMasters/notesMaster1.xml><?xml version="1.0" encoding="utf-8"?>
<p:notes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bg>
      <p:bgPr>
        <a:solidFill>
          <a:schemeClr val="bg1"/>
        </a:solidFill>
        <a:effectLst/>
      </p:bgPr>
    </p:bg>
    <p:spTree>
      <p:nvGrpSpPr>
        <p:cNvPr id="27" name=""/>
        <p:cNvGrpSpPr/>
        <p:nvPr/>
      </p:nvGrpSpPr>
      <p:grpSpPr>
        <a:xfrm>
          <a:off x="0" y="0"/>
          <a:ext cx="0" cy="0"/>
        </a:xfrm>
      </p:grpSpPr>
      <p:sp>
        <p:nvSpPr>
          <p:cNvPr id="1048641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2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2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4021139" y="1"/>
            <a:ext cx="3076575" cy="512763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endParaRPr lang="en-US"/>
          </a:p>
        </p:txBody>
      </p:sp>
      <p:sp>
        <p:nvSpPr>
          <p:cNvPr id="1048643" name="Rectangle 4"/>
          <p:cNvSpPr>
            <a:spLocks noGrp="1" noRot="1" noChangeAspect="1" noChangeArrowheads="1" noTextEdit="1"/>
          </p:cNvSpPr>
          <p:nvPr>
            <p:ph type="sldImg" idx="2"/>
          </p:nvPr>
        </p:nvSpPr>
        <p:spPr bwMode="auto">
          <a:xfrm>
            <a:off x="990600" y="766763"/>
            <a:ext cx="5118100" cy="3838575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</a:ln>
          <a:effectLst/>
        </p:spPr>
      </p:sp>
      <p:sp>
        <p:nvSpPr>
          <p:cNvPr id="1048644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709614" y="4862514"/>
            <a:ext cx="5680075" cy="4605337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48645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2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l">
              <a:defRPr sz="1100"/>
            </a:lvl1pPr>
          </a:lstStyle>
          <a:p>
            <a:endParaRPr lang="en-US"/>
          </a:p>
        </p:txBody>
      </p:sp>
      <p:sp>
        <p:nvSpPr>
          <p:cNvPr id="1048646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4021139" y="9720264"/>
            <a:ext cx="3076575" cy="512762"/>
          </a:xfrm>
          <a:prstGeom prst="rect">
            <a:avLst/>
          </a:prstGeom>
          <a:noFill/>
          <a:ln w="9525">
            <a:noFill/>
            <a:miter lim="800000"/>
          </a:ln>
          <a:effectLst/>
        </p:spPr>
        <p:txBody>
          <a:bodyPr vert="horz" wrap="square" lIns="91492" tIns="45745" rIns="91492" bIns="45745" numCol="1" anchor="b" anchorCtr="0" compatLnSpc="1">
            <a:prstTxWarp prst="textNoShape">
              <a:avLst/>
            </a:prstTxWarp>
          </a:bodyPr>
          <a:lstStyle>
            <a:lvl1pPr algn="r">
              <a:defRPr sz="1100"/>
            </a:lvl1pPr>
          </a:lstStyle>
          <a:p>
            <a:fld id="{A9A0EA98-5831-4853-B862-C702E6EB345C}" type="slidenum">
              <a:rPr lang="en-US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Arial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&#65279;<?xml version="1.0" encoding="utf-8" standalone="yes"?><Relationships xmlns="http://schemas.openxmlformats.org/package/2006/relationships"><Relationship Id="rId1" Type="http://schemas.openxmlformats.org/officeDocument/2006/relationships/slide" Target="../slides/slide1.xml" /><Relationship Id="rId2" Type="http://schemas.openxmlformats.org/officeDocument/2006/relationships/notesMaster" Target="../notesMasters/notesMaster1.xml" /></Relationships>
</file>

<file path=ppt/notesSlides/notesSlide1.xml><?xml version="1.0" encoding="utf-8"?>
<p:notes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="http://schemas.openxmlformats.org/presentationml/2006/main">
  <p:cSld name="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幻灯片图像占位符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1048650" name="备注占位符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52" name="灯片编号占位符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39A5F825-9C29-43CC-BB96-80A60E9689F0}" type="slidenum">
              <a:rPr lang="zh-CN" altLang="en-US" smtClean="0"/>
              <a:t>1</a:t>
            </a:fld>
            <a:endParaRPr lang="zh-CN" altLang="en-US"/>
          </a:p>
        </p:txBody>
      </p:sp>
    </p:spTree>
  </p:cSld>
  <p:clrMapOvr>
    <a:masterClrMapping/>
  </p:clrMapOvr>
</p:note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6.xml" /><Relationship Id="rId11" Type="http://schemas.openxmlformats.org/officeDocument/2006/relationships/tags" Target="../tags/tag7.xml" /><Relationship Id="rId12" Type="http://schemas.openxmlformats.org/officeDocument/2006/relationships/tags" Target="../tags/tag8.xml" /><Relationship Id="rId13" Type="http://schemas.openxmlformats.org/officeDocument/2006/relationships/image" Target="../media/image5.png" /><Relationship Id="rId14" Type="http://schemas.openxmlformats.org/officeDocument/2006/relationships/tags" Target="../tags/tag9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image" Target="../media/image3.png" /><Relationship Id="rId6" Type="http://schemas.openxmlformats.org/officeDocument/2006/relationships/tags" Target="../tags/tag3.xml" /><Relationship Id="rId7" Type="http://schemas.openxmlformats.org/officeDocument/2006/relationships/image" Target="../media/image4.png" /><Relationship Id="rId8" Type="http://schemas.openxmlformats.org/officeDocument/2006/relationships/tags" Target="../tags/tag4.xml" /><Relationship Id="rId9" Type="http://schemas.openxmlformats.org/officeDocument/2006/relationships/tags" Target="../tags/tag5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6.png" /><Relationship Id="rId10" Type="http://schemas.openxmlformats.org/officeDocument/2006/relationships/tags" Target="../tags/tag21.xml" /><Relationship Id="rId11" Type="http://schemas.openxmlformats.org/officeDocument/2006/relationships/image" Target="../media/image5.png" /><Relationship Id="rId12" Type="http://schemas.openxmlformats.org/officeDocument/2006/relationships/tags" Target="../tags/tag22.xml" /><Relationship Id="rId13" Type="http://schemas.openxmlformats.org/officeDocument/2006/relationships/image" Target="../media/image4.png" /><Relationship Id="rId14" Type="http://schemas.openxmlformats.org/officeDocument/2006/relationships/tags" Target="../tags/tag23.xml" /><Relationship Id="rId15" Type="http://schemas.openxmlformats.org/officeDocument/2006/relationships/slideMaster" Target="../slideMasters/slideMaster2.xml" /><Relationship Id="rId2" Type="http://schemas.openxmlformats.org/officeDocument/2006/relationships/tags" Target="../tags/tag15.xml" /><Relationship Id="rId3" Type="http://schemas.openxmlformats.org/officeDocument/2006/relationships/image" Target="../media/image7.png" /><Relationship Id="rId4" Type="http://schemas.openxmlformats.org/officeDocument/2006/relationships/tags" Target="../tags/tag16.xml" /><Relationship Id="rId5" Type="http://schemas.openxmlformats.org/officeDocument/2006/relationships/image" Target="../media/image8.png" /><Relationship Id="rId6" Type="http://schemas.openxmlformats.org/officeDocument/2006/relationships/tags" Target="../tags/tag17.xml" /><Relationship Id="rId7" Type="http://schemas.openxmlformats.org/officeDocument/2006/relationships/tags" Target="../tags/tag18.xml" /><Relationship Id="rId8" Type="http://schemas.openxmlformats.org/officeDocument/2006/relationships/tags" Target="../tags/tag19.xml" /><Relationship Id="rId9" Type="http://schemas.openxmlformats.org/officeDocument/2006/relationships/tags" Target="../tags/tag20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9.png" /><Relationship Id="rId10" Type="http://schemas.openxmlformats.org/officeDocument/2006/relationships/tags" Target="../tags/tag29.xml" /><Relationship Id="rId11" Type="http://schemas.openxmlformats.org/officeDocument/2006/relationships/image" Target="../media/image5.png" /><Relationship Id="rId12" Type="http://schemas.openxmlformats.org/officeDocument/2006/relationships/tags" Target="../tags/tag30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10.png" /><Relationship Id="rId4" Type="http://schemas.openxmlformats.org/officeDocument/2006/relationships/tags" Target="../tags/tag25.xml" /><Relationship Id="rId5" Type="http://schemas.openxmlformats.org/officeDocument/2006/relationships/image" Target="../media/image11.png" /><Relationship Id="rId6" Type="http://schemas.openxmlformats.org/officeDocument/2006/relationships/tags" Target="../tags/tag26.xml" /><Relationship Id="rId7" Type="http://schemas.openxmlformats.org/officeDocument/2006/relationships/tags" Target="../tags/tag27.xml" /><Relationship Id="rId8" Type="http://schemas.openxmlformats.org/officeDocument/2006/relationships/tags" Target="../tags/tag28.xml" /><Relationship Id="rId9" Type="http://schemas.openxmlformats.org/officeDocument/2006/relationships/image" Target="../media/image4.png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1.xml" /><Relationship Id="rId2" Type="http://schemas.openxmlformats.org/officeDocument/2006/relationships/tags" Target="../tags/tag32.xml" /><Relationship Id="rId3" Type="http://schemas.openxmlformats.org/officeDocument/2006/relationships/tags" Target="../tags/tag33.xml" /><Relationship Id="rId4" Type="http://schemas.openxmlformats.org/officeDocument/2006/relationships/tags" Target="../tags/tag34.xml" /><Relationship Id="rId5" Type="http://schemas.openxmlformats.org/officeDocument/2006/relationships/tags" Target="../tags/tag35.xml" /><Relationship Id="rId6" Type="http://schemas.openxmlformats.org/officeDocument/2006/relationships/tags" Target="../tags/tag36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7.xml" /><Relationship Id="rId2" Type="http://schemas.openxmlformats.org/officeDocument/2006/relationships/tags" Target="../tags/tag38.xml" /><Relationship Id="rId3" Type="http://schemas.openxmlformats.org/officeDocument/2006/relationships/tags" Target="../tags/tag39.xml" /><Relationship Id="rId4" Type="http://schemas.openxmlformats.org/officeDocument/2006/relationships/tags" Target="../tags/tag40.xml" /><Relationship Id="rId5" Type="http://schemas.openxmlformats.org/officeDocument/2006/relationships/tags" Target="../tags/tag41.xml" /><Relationship Id="rId6" Type="http://schemas.openxmlformats.org/officeDocument/2006/relationships/tags" Target="../tags/tag42.xml" /><Relationship Id="rId7" Type="http://schemas.openxmlformats.org/officeDocument/2006/relationships/tags" Target="../tags/tag43.xml" /><Relationship Id="rId8" Type="http://schemas.openxmlformats.org/officeDocument/2006/relationships/tags" Target="../tags/tag44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tags" Target="../tags/tag48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9.xml" /><Relationship Id="rId2" Type="http://schemas.openxmlformats.org/officeDocument/2006/relationships/tags" Target="../tags/tag50.xml" /><Relationship Id="rId3" Type="http://schemas.openxmlformats.org/officeDocument/2006/relationships/tags" Target="../tags/tag51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6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2.png" /><Relationship Id="rId10" Type="http://schemas.openxmlformats.org/officeDocument/2006/relationships/image" Target="../media/image4.png" /><Relationship Id="rId11" Type="http://schemas.openxmlformats.org/officeDocument/2006/relationships/tags" Target="../tags/tag67.xml" /><Relationship Id="rId12" Type="http://schemas.openxmlformats.org/officeDocument/2006/relationships/image" Target="../media/image5.png" /><Relationship Id="rId13" Type="http://schemas.openxmlformats.org/officeDocument/2006/relationships/tags" Target="../tags/tag68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61.xml" /><Relationship Id="rId3" Type="http://schemas.openxmlformats.org/officeDocument/2006/relationships/image" Target="../media/image13.png" /><Relationship Id="rId4" Type="http://schemas.openxmlformats.org/officeDocument/2006/relationships/tags" Target="../tags/tag62.xml" /><Relationship Id="rId5" Type="http://schemas.openxmlformats.org/officeDocument/2006/relationships/image" Target="../media/image14.png" /><Relationship Id="rId6" Type="http://schemas.openxmlformats.org/officeDocument/2006/relationships/tags" Target="../tags/tag63.xml" /><Relationship Id="rId7" Type="http://schemas.openxmlformats.org/officeDocument/2006/relationships/tags" Target="../tags/tag64.xml" /><Relationship Id="rId8" Type="http://schemas.openxmlformats.org/officeDocument/2006/relationships/tags" Target="../tags/tag65.xml" /><Relationship Id="rId9" Type="http://schemas.openxmlformats.org/officeDocument/2006/relationships/tags" Target="../tags/tag66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94175A-E8D9-43D1-874D-A15F038DAB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4502F32-472C-4436-8D95-4656BCED32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ECA15B7-62AB-429D-8DF4-43AB6771AF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9B648F3-3FEE-4E67-B051-9E47F3CB22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299F9E6-01DB-42D7-B3D3-1B93A7766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99C96D79-E75B-41B6-85B5-1E2C4BA014D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6F3BF82-BD07-4A9B-9EA2-9337D28953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DAAFBAC-45BA-47A6-B0F1-725A0E7DEC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F89E3BE-1246-4342-8476-6023A785824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429E7A-917B-4CFD-BFAD-4ACB28DA57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BAE91D-60D6-4590-9E0D-C934C2801D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55083"/>
            <a:ext cx="11811000" cy="4912459"/>
          </a:xfrm>
          <a:prstGeom prst="rect">
            <a:avLst/>
          </a:prstGeom>
        </p:spPr>
      </p:pic>
      <p:pic>
        <p:nvPicPr>
          <p:cNvPr id="209716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64639"/>
            <a:ext cx="11811000" cy="4912459"/>
          </a:xfrm>
          <a:prstGeom prst="rect">
            <a:avLst/>
          </a:prstGeom>
        </p:spPr>
      </p:pic>
      <p:pic>
        <p:nvPicPr>
          <p:cNvPr id="2097165" name="@svg_logo"/>
          <p:cNvPicPr>
            <a:picLocks noChangeAspect="1"/>
          </p:cNvPicPr>
          <p:nvPr userDrawn="1">
            <p:custDataLst>
              <p:tags r:id="rId8"/>
            </p:custDataLst>
          </p:nvPr>
        </p:nvPicPr>
        <p:blipFill>
          <a:blip r:embed="rId7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sp>
        <p:nvSpPr>
          <p:cNvPr id="1048668" name="标题 1"/>
          <p:cNvSpPr>
            <a:spLocks noGrp="1"/>
          </p:cNvSpPr>
          <p:nvPr userDrawn="1">
            <p:ph type="ctrTitle" hasCustomPrompt="1"/>
            <p:custDataLst>
              <p:tags r:id="rId9"/>
            </p:custDataLst>
          </p:nvPr>
        </p:nvSpPr>
        <p:spPr>
          <a:xfrm>
            <a:off x="5322498" y="1619884"/>
            <a:ext cx="6031302" cy="2274266"/>
          </a:xfrm>
        </p:spPr>
        <p:txBody>
          <a:bodyPr anchor="b">
            <a:normAutofit/>
          </a:bodyPr>
          <a:lstStyle>
            <a:lvl1pPr algn="r">
              <a:lnSpc>
                <a:spcPct val="100000"/>
              </a:lnSpc>
              <a:defRPr sz="5400"/>
            </a:lvl1pPr>
          </a:lstStyle>
          <a:p>
            <a:r>
              <a:rPr lang="zh-CN" altLang="en-US"/>
              <a:t>单击此处编辑母</a:t>
            </a:r>
            <a:br>
              <a:rPr lang="en-US" altLang="zh-CN"/>
            </a:br>
            <a:r>
              <a:rPr lang="zh-CN" altLang="en-US"/>
              <a:t>版标题样式</a:t>
            </a:r>
            <a:endParaRPr lang="zh-CN" altLang="en-US"/>
          </a:p>
        </p:txBody>
      </p:sp>
      <p:sp>
        <p:nvSpPr>
          <p:cNvPr id="1048670" name="副标题 2"/>
          <p:cNvSpPr>
            <a:spLocks noGrp="1"/>
          </p:cNvSpPr>
          <p:nvPr userDrawn="1">
            <p:ph type="subTitle" idx="1"/>
            <p:custDataLst>
              <p:tags r:id="rId10"/>
            </p:custDataLst>
          </p:nvPr>
        </p:nvSpPr>
        <p:spPr>
          <a:xfrm>
            <a:off x="7090912" y="4038150"/>
            <a:ext cx="4262887" cy="972000"/>
          </a:xfrm>
        </p:spPr>
        <p:txBody>
          <a:bodyPr>
            <a:normAutofit/>
          </a:bodyPr>
          <a:lstStyle>
            <a:lvl1pPr marL="0" indent="0" algn="r">
              <a:lnSpc>
                <a:spcPct val="100000"/>
              </a:lnSpc>
              <a:buNone/>
              <a:defRPr sz="16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672" name="公司名占位符 6"/>
          <p:cNvSpPr>
            <a:spLocks noGrp="1"/>
          </p:cNvSpPr>
          <p:nvPr userDrawn="1">
            <p:ph type="body" sz="quarter" idx="13" hasCustomPrompt="1"/>
            <p:custDataLst>
              <p:tags r:id="rId11"/>
            </p:custDataLst>
          </p:nvPr>
        </p:nvSpPr>
        <p:spPr>
          <a:xfrm>
            <a:off x="857250" y="366417"/>
            <a:ext cx="9328150" cy="504000"/>
          </a:xfrm>
        </p:spPr>
        <p:txBody>
          <a:bodyPr anchor="ctr">
            <a:normAutofit/>
          </a:bodyPr>
          <a:lstStyle>
            <a:lvl1pPr marL="0" indent="0">
              <a:lnSpc>
                <a:spcPct val="100000"/>
              </a:lnSpc>
              <a:buNone/>
              <a:defRPr sz="1200">
                <a:solidFill>
                  <a:schemeClr val="tx1">
                    <a:lumMod val="85000"/>
                    <a:lumOff val="1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公司名占位符</a:t>
            </a:r>
            <a:endParaRPr lang="zh-CN" altLang="en-US"/>
          </a:p>
        </p:txBody>
      </p:sp>
      <p:sp>
        <p:nvSpPr>
          <p:cNvPr id="1048674" name="署名占位符 10"/>
          <p:cNvSpPr>
            <a:spLocks noGrp="1"/>
          </p:cNvSpPr>
          <p:nvPr userDrawn="1">
            <p:ph type="body" sz="quarter" idx="17" hasCustomPrompt="1"/>
            <p:custDataLst>
              <p:tags r:id="rId12"/>
            </p:custDataLst>
          </p:nvPr>
        </p:nvSpPr>
        <p:spPr>
          <a:xfrm>
            <a:off x="8610600" y="5182846"/>
            <a:ext cx="2743200" cy="50400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67" name="@svg_line"/>
          <p:cNvPicPr preferRelativeResize="0"/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7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78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80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2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84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pic>
        <p:nvPicPr>
          <p:cNvPr id="209716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pic>
        <p:nvPicPr>
          <p:cNvPr id="209717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2785669"/>
            <a:ext cx="8057133" cy="4068130"/>
          </a:xfrm>
          <a:prstGeom prst="rect">
            <a:avLst/>
          </a:prstGeom>
        </p:spPr>
      </p:pic>
      <p:sp>
        <p:nvSpPr>
          <p:cNvPr id="1048686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1754188" y="1009199"/>
            <a:ext cx="2880000" cy="2568390"/>
          </a:xfrm>
        </p:spPr>
        <p:txBody>
          <a:bodyPr anchor="ctr">
            <a:normAutofit/>
          </a:bodyPr>
          <a:lstStyle>
            <a:lvl1pPr>
              <a:defRPr sz="4400"/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1048688" name="日期占位符 3"/>
          <p:cNvSpPr>
            <a:spLocks noGrp="1"/>
          </p:cNvSpPr>
          <p:nvPr>
            <p:ph type="dt" sz="half" idx="10"/>
            <p:custDataLst>
              <p:tags r:id="rId8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0" name="页脚占位符 4"/>
          <p:cNvSpPr>
            <a:spLocks noGrp="1"/>
          </p:cNvSpPr>
          <p:nvPr>
            <p:ph type="ftr" sz="quarter" idx="11"/>
            <p:custDataLst>
              <p:tags r:id="rId9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692" name="灯片编号占位符 5"/>
          <p:cNvSpPr>
            <a:spLocks noGrp="1"/>
          </p:cNvSpPr>
          <p:nvPr>
            <p:ph type="sldNum" sz="quarter" idx="12"/>
            <p:custDataLst>
              <p:tags r:id="rId10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pic>
        <p:nvPicPr>
          <p:cNvPr id="2097175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  <p:pic>
        <p:nvPicPr>
          <p:cNvPr id="2097177" name="@svg_logo"/>
          <p:cNvPicPr>
            <a:picLocks noChangeAspect="1"/>
          </p:cNvPicPr>
          <p:nvPr userDrawn="1">
            <p:custDataLst>
              <p:tags r:id="rId14"/>
            </p:custDataLst>
          </p:nvPr>
        </p:nvPicPr>
        <p:blipFill>
          <a:blip r:embed="rId13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7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088390"/>
            <a:ext cx="12192000" cy="5794375"/>
          </a:xfrm>
          <a:prstGeom prst="rect">
            <a:avLst/>
          </a:prstGeom>
        </p:spPr>
      </p:pic>
      <p:pic>
        <p:nvPicPr>
          <p:cNvPr id="209718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098550"/>
            <a:ext cx="12192000" cy="5794375"/>
          </a:xfrm>
          <a:prstGeom prst="rect">
            <a:avLst/>
          </a:prstGeom>
        </p:spPr>
      </p:pic>
      <p:sp>
        <p:nvSpPr>
          <p:cNvPr id="1048694" name="标题 1"/>
          <p:cNvSpPr>
            <a:spLocks noGrp="1"/>
          </p:cNvSpPr>
          <p:nvPr>
            <p:ph type="title" hasCustomPrompt="1"/>
            <p:custDataLst>
              <p:tags r:id="rId7"/>
            </p:custDataLst>
          </p:nvPr>
        </p:nvSpPr>
        <p:spPr>
          <a:xfrm>
            <a:off x="825361" y="3133103"/>
            <a:ext cx="6367550" cy="1743697"/>
          </a:xfrm>
        </p:spPr>
        <p:txBody>
          <a:bodyPr anchor="t">
            <a:normAutofit/>
          </a:bodyPr>
          <a:lstStyle>
            <a:lvl1pPr algn="l">
              <a:defRPr sz="3200" b="0">
                <a:solidFill>
                  <a:schemeClr val="tx1"/>
                </a:solidFill>
              </a:defRPr>
            </a:lvl1pPr>
          </a:lstStyle>
          <a:p>
            <a:r>
              <a:rPr lang="zh-CN" altLang="en-US"/>
              <a:t>单击编辑母版标题</a:t>
            </a:r>
            <a:endParaRPr lang="zh-CN" altLang="en-US"/>
          </a:p>
        </p:txBody>
      </p:sp>
      <p:sp>
        <p:nvSpPr>
          <p:cNvPr id="1048696" name="节编号 3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22961" y="1781404"/>
            <a:ext cx="6367550" cy="1224000"/>
          </a:xfrm>
        </p:spPr>
        <p:txBody>
          <a:bodyPr anchor="ctr">
            <a:noAutofit/>
          </a:bodyPr>
          <a:lstStyle>
            <a:lvl1pPr marL="0" indent="0" algn="l">
              <a:buNone/>
              <a:defRPr sz="8000" b="1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  <p:pic>
        <p:nvPicPr>
          <p:cNvPr id="2097185" name="@svg_logo"/>
          <p:cNvPicPr>
            <a:picLocks noChangeAspect="1"/>
          </p:cNvPicPr>
          <p:nvPr userDrawn="1">
            <p:custDataLst>
              <p:tags r:id="rId10"/>
            </p:custDataLst>
          </p:nvPr>
        </p:nvPicPr>
        <p:blipFill>
          <a:blip r:embed="rId9"/>
          <a:stretch>
            <a:fillRect/>
          </a:stretch>
        </p:blipFill>
        <p:spPr>
          <a:xfrm>
            <a:off x="10829426" y="500455"/>
            <a:ext cx="509134" cy="128430"/>
          </a:xfrm>
          <a:prstGeom prst="rect">
            <a:avLst/>
          </a:prstGeom>
        </p:spPr>
      </p:pic>
      <p:pic>
        <p:nvPicPr>
          <p:cNvPr id="2097187" name="@svg_line"/>
          <p:cNvPicPr preferRelativeResize="0"/>
          <p:nvPr userDrawn="1">
            <p:custDataLst>
              <p:tags r:id="rId12"/>
            </p:custDataLst>
          </p:nvPr>
        </p:nvPicPr>
        <p:blipFill>
          <a:blip r:embed="rId11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69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00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2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04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08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10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 vert="horz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12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16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1048718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20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24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28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0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2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3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3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3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40" name="内容占位符 1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/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742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46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48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9788" y="360000"/>
            <a:ext cx="10515600" cy="864000"/>
          </a:xfrm>
        </p:spPr>
        <p:txBody>
          <a:bodyPr/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50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anchor="t"/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1048752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/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4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/>
          <a:lstStyle/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89" name="@svg_varObj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1" name="@svg_varObj1"/>
          <p:cNvPicPr>
            <a:picLocks noChangeAspect="1"/>
          </p:cNvPicPr>
          <p:nvPr userDrawn="1"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pic>
        <p:nvPicPr>
          <p:cNvPr id="2097193" name="@png_pic"/>
          <p:cNvPicPr>
            <a:picLocks noChangeAspect="1"/>
          </p:cNvPicPr>
          <p:nvPr userDrawn="1">
            <p:custDataLst>
              <p:tags r:id="rId6"/>
            </p:custDataLst>
          </p:nvPr>
        </p:nvPicPr>
        <p:blipFill>
          <a:blip r:embed="rId5"/>
          <a:stretch>
            <a:fillRect/>
          </a:stretch>
        </p:blipFill>
        <p:spPr>
          <a:xfrm>
            <a:off x="0" y="1914943"/>
            <a:ext cx="12192000" cy="4973715"/>
          </a:xfrm>
          <a:prstGeom prst="rect">
            <a:avLst/>
          </a:prstGeom>
        </p:spPr>
      </p:pic>
      <p:sp>
        <p:nvSpPr>
          <p:cNvPr id="1048758" name="标题 1"/>
          <p:cNvSpPr>
            <a:spLocks noGrp="1"/>
          </p:cNvSpPr>
          <p:nvPr userDrawn="1">
            <p:ph type="ctrTitle"/>
            <p:custDataLst>
              <p:tags r:id="rId7"/>
            </p:custDataLst>
          </p:nvPr>
        </p:nvSpPr>
        <p:spPr>
          <a:xfrm>
            <a:off x="4748980" y="1772761"/>
            <a:ext cx="6604219" cy="1800000"/>
          </a:xfrm>
        </p:spPr>
        <p:txBody>
          <a:bodyPr anchor="b"/>
          <a:lstStyle>
            <a:lvl1pPr algn="r">
              <a:lnSpc>
                <a:spcPct val="100000"/>
              </a:lnSpc>
              <a:defRPr sz="6000"/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760" name="公司名占位符 6"/>
          <p:cNvSpPr>
            <a:spLocks noGrp="1"/>
          </p:cNvSpPr>
          <p:nvPr userDrawn="1">
            <p:ph type="body" sz="quarter" idx="13" hasCustomPrompt="1"/>
            <p:custDataLst>
              <p:tags r:id="rId8"/>
            </p:custDataLst>
          </p:nvPr>
        </p:nvSpPr>
        <p:spPr>
          <a:xfrm>
            <a:off x="838799" y="356515"/>
            <a:ext cx="9740301" cy="504000"/>
          </a:xfrm>
        </p:spPr>
        <p:txBody>
          <a:bodyPr vert="horz" lIns="0" tIns="0" rIns="0" bIns="0" rtlCol="0" anchor="ctr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200" b="0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lt"/>
                <a:ea typeface="+mn-ea"/>
                <a:cs typeface="+mn-cs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1048762" name="署名占位符 10"/>
          <p:cNvSpPr>
            <a:spLocks noGrp="1"/>
          </p:cNvSpPr>
          <p:nvPr userDrawn="1">
            <p:ph type="body" sz="quarter" idx="17" hasCustomPrompt="1"/>
            <p:custDataLst>
              <p:tags r:id="rId9"/>
            </p:custDataLst>
          </p:nvPr>
        </p:nvSpPr>
        <p:spPr>
          <a:xfrm>
            <a:off x="4749165" y="3572510"/>
            <a:ext cx="6604635" cy="504190"/>
          </a:xfrm>
        </p:spPr>
        <p:txBody>
          <a:bodyPr anchor="ctr">
            <a:normAutofit/>
          </a:bodyPr>
          <a:lstStyle>
            <a:lvl1pPr marL="0" indent="0" algn="r">
              <a:lnSpc>
                <a:spcPct val="100000"/>
              </a:lnSpc>
              <a:buNone/>
              <a:defRPr sz="1800"/>
            </a:lvl1pPr>
          </a:lstStyle>
          <a:p>
            <a:pPr lvl="0"/>
            <a:r>
              <a:rPr lang="zh-CN" altLang="en-US"/>
              <a:t>署名占位符</a:t>
            </a:r>
            <a:endParaRPr lang="zh-CN" altLang="en-US"/>
          </a:p>
        </p:txBody>
      </p:sp>
      <p:pic>
        <p:nvPicPr>
          <p:cNvPr id="2097195" name="@svg_logo"/>
          <p:cNvPicPr>
            <a:picLocks noChangeAspect="1"/>
          </p:cNvPicPr>
          <p:nvPr userDrawn="1">
            <p:custDataLst>
              <p:tags r:id="rId11"/>
            </p:custDataLst>
          </p:nvPr>
        </p:nvPicPr>
        <p:blipFill>
          <a:blip r:embed="rId10"/>
          <a:stretch>
            <a:fillRect/>
          </a:stretch>
        </p:blipFill>
        <p:spPr>
          <a:xfrm>
            <a:off x="10829426" y="528590"/>
            <a:ext cx="509134" cy="128430"/>
          </a:xfrm>
          <a:prstGeom prst="rect">
            <a:avLst/>
          </a:prstGeom>
        </p:spPr>
      </p:pic>
      <p:pic>
        <p:nvPicPr>
          <p:cNvPr id="2097197" name="@svg_line"/>
          <p:cNvPicPr preferRelativeResize="0"/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822961" y="849815"/>
            <a:ext cx="10584000" cy="18000"/>
          </a:xfrm>
          <a:prstGeom prst="rect">
            <a:avLst/>
          </a:prstGeom>
        </p:spPr>
      </p:pic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15.png" /><Relationship Id="rId13" Type="http://schemas.openxmlformats.org/officeDocument/2006/relationships/tags" Target="../tags/tag69.xml" /><Relationship Id="rId14" Type="http://schemas.openxmlformats.org/officeDocument/2006/relationships/image" Target="../media/image16.png" /><Relationship Id="rId15" Type="http://schemas.openxmlformats.org/officeDocument/2006/relationships/tags" Target="../tags/tag70.xml" /><Relationship Id="rId16" Type="http://schemas.openxmlformats.org/officeDocument/2006/relationships/image" Target="../media/image17.png" /><Relationship Id="rId17" Type="http://schemas.openxmlformats.org/officeDocument/2006/relationships/tags" Target="../tags/tag71.xml" /><Relationship Id="rId18" Type="http://schemas.openxmlformats.org/officeDocument/2006/relationships/tags" Target="../tags/tag72.xml" /><Relationship Id="rId19" Type="http://schemas.openxmlformats.org/officeDocument/2006/relationships/tags" Target="../tags/tag73.xml" /><Relationship Id="rId2" Type="http://schemas.openxmlformats.org/officeDocument/2006/relationships/slideLayout" Target="../slideLayouts/slideLayout13.xml" /><Relationship Id="rId20" Type="http://schemas.openxmlformats.org/officeDocument/2006/relationships/tags" Target="../tags/tag74.xml" /><Relationship Id="rId21" Type="http://schemas.openxmlformats.org/officeDocument/2006/relationships/tags" Target="../tags/tag75.xml" /><Relationship Id="rId22" Type="http://schemas.openxmlformats.org/officeDocument/2006/relationships/tags" Target="../tags/tag76.xml" /><Relationship Id="rId23" Type="http://schemas.openxmlformats.org/officeDocument/2006/relationships/tags" Target="../tags/tag77.xml" /><Relationship Id="rId24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@svg_varObj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5" name="@svg_varObj"/>
          <p:cNvPicPr>
            <a:picLocks noChangeAspect="1"/>
          </p:cNvPicPr>
          <p:nvPr userDrawn="1">
            <p:custDataLst>
              <p:tags r:id="rId15"/>
            </p:custDataLst>
          </p:nvPr>
        </p:nvPicPr>
        <p:blipFill>
          <a:blip r:embed="rId14"/>
          <a:stretch>
            <a:fillRect/>
          </a:stretch>
        </p:blipFill>
        <p:spPr>
          <a:xfrm>
            <a:off x="5130800" y="3651250"/>
            <a:ext cx="7042785" cy="3206750"/>
          </a:xfrm>
          <a:prstGeom prst="rect">
            <a:avLst/>
          </a:prstGeom>
        </p:spPr>
      </p:pic>
      <p:pic>
        <p:nvPicPr>
          <p:cNvPr id="2097157" name="@png_pic"/>
          <p:cNvPicPr>
            <a:picLocks noChangeAspect="1"/>
          </p:cNvPicPr>
          <p:nvPr userDrawn="1">
            <p:custDataLst>
              <p:tags r:id="rId17"/>
            </p:custDataLst>
          </p:nvPr>
        </p:nvPicPr>
        <p:blipFill>
          <a:blip r:embed="rId16"/>
          <a:stretch>
            <a:fillRect/>
          </a:stretch>
        </p:blipFill>
        <p:spPr>
          <a:xfrm>
            <a:off x="5149215" y="3651250"/>
            <a:ext cx="7042785" cy="3206750"/>
          </a:xfrm>
          <a:prstGeom prst="rect">
            <a:avLst/>
          </a:prstGeom>
        </p:spPr>
      </p:pic>
      <p:sp>
        <p:nvSpPr>
          <p:cNvPr id="1048656" name="标题占位符 1"/>
          <p:cNvSpPr>
            <a:spLocks noGrp="1"/>
          </p:cNvSpPr>
          <p:nvPr>
            <p:ph type="title"/>
            <p:custDataLst>
              <p:tags r:id="rId18"/>
            </p:custDataLst>
          </p:nvPr>
        </p:nvSpPr>
        <p:spPr>
          <a:xfrm>
            <a:off x="838200" y="360000"/>
            <a:ext cx="10515600" cy="864000"/>
          </a:xfrm>
          <a:prstGeom prst="rect">
            <a:avLst/>
          </a:prstGeom>
        </p:spPr>
        <p:txBody>
          <a:bodyPr vert="horz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58" name="文本占位符 2"/>
          <p:cNvSpPr>
            <a:spLocks noGrp="1"/>
          </p:cNvSpPr>
          <p:nvPr>
            <p:ph type="body" idx="1"/>
            <p:custDataLst>
              <p:tags r:id="rId19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1048660" name="日期占位符 3"/>
          <p:cNvSpPr>
            <a:spLocks noGrp="1"/>
          </p:cNvSpPr>
          <p:nvPr>
            <p:ph type="dt" sz="half" idx="2"/>
            <p:custDataLst>
              <p:tags r:id="rId20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页脚占位符 4"/>
          <p:cNvSpPr>
            <a:spLocks noGrp="1"/>
          </p:cNvSpPr>
          <p:nvPr>
            <p:ph type="ftr" sz="quarter" idx="3"/>
            <p:custDataLst>
              <p:tags r:id="rId21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4" name="灯片编号占位符 5"/>
          <p:cNvSpPr>
            <a:spLocks noGrp="1"/>
          </p:cNvSpPr>
          <p:nvPr>
            <p:ph type="sldNum" sz="quarter" idx="4"/>
            <p:custDataLst>
              <p:tags r:id="rId22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23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4712" r:id="rId2"/>
    <p:sldLayoutId id="2147484713" r:id="rId3"/>
    <p:sldLayoutId id="2147484714" r:id="rId4"/>
    <p:sldLayoutId id="2147484715" r:id="rId5"/>
    <p:sldLayoutId id="2147484716" r:id="rId6"/>
    <p:sldLayoutId id="2147484717" r:id="rId7"/>
    <p:sldLayoutId id="2147484718" r:id="rId8"/>
    <p:sldLayoutId id="2147484719" r:id="rId9"/>
    <p:sldLayoutId id="2147484720" r:id="rId10"/>
    <p:sldLayoutId id="214748472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000" b="1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2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notesSlide" Target="../notesSlides/notesSlide1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1.xml" /><Relationship Id="rId11" Type="http://schemas.openxmlformats.org/officeDocument/2006/relationships/tags" Target="../tags/tag92.xml" /><Relationship Id="rId12" Type="http://schemas.openxmlformats.org/officeDocument/2006/relationships/tags" Target="../tags/tag93.xml" /><Relationship Id="rId13" Type="http://schemas.openxmlformats.org/officeDocument/2006/relationships/tags" Target="../tags/tag94.xml" /><Relationship Id="rId14" Type="http://schemas.openxmlformats.org/officeDocument/2006/relationships/tags" Target="../tags/tag95.xml" /><Relationship Id="rId15" Type="http://schemas.openxmlformats.org/officeDocument/2006/relationships/tags" Target="../tags/tag96.xml" /><Relationship Id="rId16" Type="http://schemas.openxmlformats.org/officeDocument/2006/relationships/tags" Target="../tags/tag97.xml" /><Relationship Id="rId17" Type="http://schemas.openxmlformats.org/officeDocument/2006/relationships/tags" Target="../tags/tag98.xml" /><Relationship Id="rId18" Type="http://schemas.openxmlformats.org/officeDocument/2006/relationships/tags" Target="../tags/tag99.xml" /><Relationship Id="rId19" Type="http://schemas.openxmlformats.org/officeDocument/2006/relationships/tags" Target="../tags/tag100.xml" /><Relationship Id="rId2" Type="http://schemas.openxmlformats.org/officeDocument/2006/relationships/tags" Target="../tags/tag83.xml" /><Relationship Id="rId20" Type="http://schemas.openxmlformats.org/officeDocument/2006/relationships/tags" Target="../tags/tag101.xml" /><Relationship Id="rId21" Type="http://schemas.openxmlformats.org/officeDocument/2006/relationships/tags" Target="../tags/tag102.xml" /><Relationship Id="rId3" Type="http://schemas.openxmlformats.org/officeDocument/2006/relationships/tags" Target="../tags/tag84.xml" /><Relationship Id="rId4" Type="http://schemas.openxmlformats.org/officeDocument/2006/relationships/tags" Target="../tags/tag85.xml" /><Relationship Id="rId5" Type="http://schemas.openxmlformats.org/officeDocument/2006/relationships/tags" Target="../tags/tag86.xml" /><Relationship Id="rId6" Type="http://schemas.openxmlformats.org/officeDocument/2006/relationships/tags" Target="../tags/tag87.xml" /><Relationship Id="rId7" Type="http://schemas.openxmlformats.org/officeDocument/2006/relationships/tags" Target="../tags/tag88.xml" /><Relationship Id="rId8" Type="http://schemas.openxmlformats.org/officeDocument/2006/relationships/tags" Target="../tags/tag89.xml" /><Relationship Id="rId9" Type="http://schemas.openxmlformats.org/officeDocument/2006/relationships/tags" Target="../tags/tag90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3.xml" /><Relationship Id="rId3" Type="http://schemas.openxmlformats.org/officeDocument/2006/relationships/tags" Target="../tags/tag104.xml" /><Relationship Id="rId4" Type="http://schemas.openxmlformats.org/officeDocument/2006/relationships/tags" Target="../tags/tag105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06.xml" /><Relationship Id="rId3" Type="http://schemas.openxmlformats.org/officeDocument/2006/relationships/tags" Target="../tags/tag107.xml" /><Relationship Id="rId4" Type="http://schemas.openxmlformats.org/officeDocument/2006/relationships/tags" Target="../tags/tag10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17.xml" /><Relationship Id="rId11" Type="http://schemas.openxmlformats.org/officeDocument/2006/relationships/tags" Target="../tags/tag118.xml" /><Relationship Id="rId12" Type="http://schemas.openxmlformats.org/officeDocument/2006/relationships/tags" Target="../tags/tag119.xml" /><Relationship Id="rId13" Type="http://schemas.openxmlformats.org/officeDocument/2006/relationships/tags" Target="../tags/tag120.xml" /><Relationship Id="rId2" Type="http://schemas.openxmlformats.org/officeDocument/2006/relationships/tags" Target="../tags/tag109.xml" /><Relationship Id="rId3" Type="http://schemas.openxmlformats.org/officeDocument/2006/relationships/tags" Target="../tags/tag110.xml" /><Relationship Id="rId4" Type="http://schemas.openxmlformats.org/officeDocument/2006/relationships/tags" Target="../tags/tag111.xml" /><Relationship Id="rId5" Type="http://schemas.openxmlformats.org/officeDocument/2006/relationships/tags" Target="../tags/tag112.xml" /><Relationship Id="rId6" Type="http://schemas.openxmlformats.org/officeDocument/2006/relationships/tags" Target="../tags/tag113.xml" /><Relationship Id="rId7" Type="http://schemas.openxmlformats.org/officeDocument/2006/relationships/tags" Target="../tags/tag114.xml" /><Relationship Id="rId8" Type="http://schemas.openxmlformats.org/officeDocument/2006/relationships/tags" Target="../tags/tag115.xml" /><Relationship Id="rId9" Type="http://schemas.openxmlformats.org/officeDocument/2006/relationships/tags" Target="../tags/tag1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29.xml" /><Relationship Id="rId11" Type="http://schemas.openxmlformats.org/officeDocument/2006/relationships/tags" Target="../tags/tag130.xml" /><Relationship Id="rId12" Type="http://schemas.openxmlformats.org/officeDocument/2006/relationships/tags" Target="../tags/tag131.xml" /><Relationship Id="rId13" Type="http://schemas.openxmlformats.org/officeDocument/2006/relationships/tags" Target="../tags/tag132.xml" /><Relationship Id="rId2" Type="http://schemas.openxmlformats.org/officeDocument/2006/relationships/tags" Target="../tags/tag121.xml" /><Relationship Id="rId3" Type="http://schemas.openxmlformats.org/officeDocument/2006/relationships/tags" Target="../tags/tag122.xml" /><Relationship Id="rId4" Type="http://schemas.openxmlformats.org/officeDocument/2006/relationships/tags" Target="../tags/tag123.xml" /><Relationship Id="rId5" Type="http://schemas.openxmlformats.org/officeDocument/2006/relationships/tags" Target="../tags/tag124.xml" /><Relationship Id="rId6" Type="http://schemas.openxmlformats.org/officeDocument/2006/relationships/tags" Target="../tags/tag125.xml" /><Relationship Id="rId7" Type="http://schemas.openxmlformats.org/officeDocument/2006/relationships/tags" Target="../tags/tag126.xml" /><Relationship Id="rId8" Type="http://schemas.openxmlformats.org/officeDocument/2006/relationships/tags" Target="../tags/tag127.xml" /><Relationship Id="rId9" Type="http://schemas.openxmlformats.org/officeDocument/2006/relationships/tags" Target="../tags/tag128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41.xml" /><Relationship Id="rId11" Type="http://schemas.openxmlformats.org/officeDocument/2006/relationships/tags" Target="../tags/tag142.xml" /><Relationship Id="rId12" Type="http://schemas.openxmlformats.org/officeDocument/2006/relationships/tags" Target="../tags/tag143.xml" /><Relationship Id="rId13" Type="http://schemas.openxmlformats.org/officeDocument/2006/relationships/tags" Target="../tags/tag144.xml" /><Relationship Id="rId14" Type="http://schemas.openxmlformats.org/officeDocument/2006/relationships/tags" Target="../tags/tag145.xml" /><Relationship Id="rId15" Type="http://schemas.openxmlformats.org/officeDocument/2006/relationships/tags" Target="../tags/tag146.xml" /><Relationship Id="rId16" Type="http://schemas.openxmlformats.org/officeDocument/2006/relationships/tags" Target="../tags/tag147.xml" /><Relationship Id="rId17" Type="http://schemas.openxmlformats.org/officeDocument/2006/relationships/tags" Target="../tags/tag148.xml" /><Relationship Id="rId18" Type="http://schemas.openxmlformats.org/officeDocument/2006/relationships/tags" Target="../tags/tag149.xml" /><Relationship Id="rId19" Type="http://schemas.openxmlformats.org/officeDocument/2006/relationships/tags" Target="../tags/tag150.xml" /><Relationship Id="rId2" Type="http://schemas.openxmlformats.org/officeDocument/2006/relationships/tags" Target="../tags/tag133.xml" /><Relationship Id="rId20" Type="http://schemas.openxmlformats.org/officeDocument/2006/relationships/tags" Target="../tags/tag151.xml" /><Relationship Id="rId21" Type="http://schemas.openxmlformats.org/officeDocument/2006/relationships/tags" Target="../tags/tag152.xml" /><Relationship Id="rId22" Type="http://schemas.openxmlformats.org/officeDocument/2006/relationships/tags" Target="../tags/tag153.xml" /><Relationship Id="rId23" Type="http://schemas.openxmlformats.org/officeDocument/2006/relationships/tags" Target="../tags/tag154.xml" /><Relationship Id="rId24" Type="http://schemas.openxmlformats.org/officeDocument/2006/relationships/tags" Target="../tags/tag155.xml" /><Relationship Id="rId25" Type="http://schemas.openxmlformats.org/officeDocument/2006/relationships/tags" Target="../tags/tag156.xml" /><Relationship Id="rId26" Type="http://schemas.openxmlformats.org/officeDocument/2006/relationships/tags" Target="../tags/tag157.xml" /><Relationship Id="rId27" Type="http://schemas.openxmlformats.org/officeDocument/2006/relationships/tags" Target="../tags/tag158.xml" /><Relationship Id="rId28" Type="http://schemas.openxmlformats.org/officeDocument/2006/relationships/tags" Target="../tags/tag159.xml" /><Relationship Id="rId29" Type="http://schemas.openxmlformats.org/officeDocument/2006/relationships/tags" Target="../tags/tag160.xml" /><Relationship Id="rId3" Type="http://schemas.openxmlformats.org/officeDocument/2006/relationships/tags" Target="../tags/tag134.xml" /><Relationship Id="rId30" Type="http://schemas.openxmlformats.org/officeDocument/2006/relationships/tags" Target="../tags/tag161.xml" /><Relationship Id="rId4" Type="http://schemas.openxmlformats.org/officeDocument/2006/relationships/tags" Target="../tags/tag135.xml" /><Relationship Id="rId5" Type="http://schemas.openxmlformats.org/officeDocument/2006/relationships/tags" Target="../tags/tag136.xml" /><Relationship Id="rId6" Type="http://schemas.openxmlformats.org/officeDocument/2006/relationships/tags" Target="../tags/tag137.xml" /><Relationship Id="rId7" Type="http://schemas.openxmlformats.org/officeDocument/2006/relationships/tags" Target="../tags/tag138.xml" /><Relationship Id="rId8" Type="http://schemas.openxmlformats.org/officeDocument/2006/relationships/tags" Target="../tags/tag139.xml" /><Relationship Id="rId9" Type="http://schemas.openxmlformats.org/officeDocument/2006/relationships/tags" Target="../tags/tag140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62.xml" /><Relationship Id="rId3" Type="http://schemas.openxmlformats.org/officeDocument/2006/relationships/tags" Target="../tags/tag163.xml" /><Relationship Id="rId4" Type="http://schemas.openxmlformats.org/officeDocument/2006/relationships/tags" Target="../tags/tag164.xml" /><Relationship Id="rId5" Type="http://schemas.openxmlformats.org/officeDocument/2006/relationships/tags" Target="../tags/tag165.xml" /><Relationship Id="rId6" Type="http://schemas.openxmlformats.org/officeDocument/2006/relationships/tags" Target="../tags/tag166.xml" /><Relationship Id="rId7" Type="http://schemas.openxmlformats.org/officeDocument/2006/relationships/tags" Target="../tags/tag167.xml" /><Relationship Id="rId8" Type="http://schemas.openxmlformats.org/officeDocument/2006/relationships/tags" Target="../tags/tag168.xml" /><Relationship Id="rId9" Type="http://schemas.openxmlformats.org/officeDocument/2006/relationships/tags" Target="../tags/tag16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70.xml" /><Relationship Id="rId3" Type="http://schemas.openxmlformats.org/officeDocument/2006/relationships/tags" Target="../tags/tag171.xml" /><Relationship Id="rId4" Type="http://schemas.openxmlformats.org/officeDocument/2006/relationships/tags" Target="../tags/tag17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1.xml" /><Relationship Id="rId11" Type="http://schemas.openxmlformats.org/officeDocument/2006/relationships/tags" Target="../tags/tag182.xml" /><Relationship Id="rId12" Type="http://schemas.openxmlformats.org/officeDocument/2006/relationships/tags" Target="../tags/tag183.xml" /><Relationship Id="rId13" Type="http://schemas.openxmlformats.org/officeDocument/2006/relationships/tags" Target="../tags/tag184.xml" /><Relationship Id="rId14" Type="http://schemas.openxmlformats.org/officeDocument/2006/relationships/tags" Target="../tags/tag185.xml" /><Relationship Id="rId15" Type="http://schemas.openxmlformats.org/officeDocument/2006/relationships/tags" Target="../tags/tag186.xml" /><Relationship Id="rId16" Type="http://schemas.openxmlformats.org/officeDocument/2006/relationships/tags" Target="../tags/tag187.xml" /><Relationship Id="rId17" Type="http://schemas.openxmlformats.org/officeDocument/2006/relationships/tags" Target="../tags/tag188.xml" /><Relationship Id="rId18" Type="http://schemas.openxmlformats.org/officeDocument/2006/relationships/tags" Target="../tags/tag189.xml" /><Relationship Id="rId19" Type="http://schemas.openxmlformats.org/officeDocument/2006/relationships/tags" Target="../tags/tag190.xml" /><Relationship Id="rId2" Type="http://schemas.openxmlformats.org/officeDocument/2006/relationships/tags" Target="../tags/tag173.xml" /><Relationship Id="rId20" Type="http://schemas.openxmlformats.org/officeDocument/2006/relationships/tags" Target="../tags/tag191.xml" /><Relationship Id="rId21" Type="http://schemas.openxmlformats.org/officeDocument/2006/relationships/tags" Target="../tags/tag192.xml" /><Relationship Id="rId22" Type="http://schemas.openxmlformats.org/officeDocument/2006/relationships/tags" Target="../tags/tag193.xml" /><Relationship Id="rId23" Type="http://schemas.openxmlformats.org/officeDocument/2006/relationships/tags" Target="../tags/tag194.xml" /><Relationship Id="rId24" Type="http://schemas.openxmlformats.org/officeDocument/2006/relationships/tags" Target="../tags/tag195.xml" /><Relationship Id="rId25" Type="http://schemas.openxmlformats.org/officeDocument/2006/relationships/tags" Target="../tags/tag196.xml" /><Relationship Id="rId26" Type="http://schemas.openxmlformats.org/officeDocument/2006/relationships/tags" Target="../tags/tag197.xml" /><Relationship Id="rId27" Type="http://schemas.openxmlformats.org/officeDocument/2006/relationships/tags" Target="../tags/tag198.xml" /><Relationship Id="rId28" Type="http://schemas.openxmlformats.org/officeDocument/2006/relationships/tags" Target="../tags/tag199.xml" /><Relationship Id="rId29" Type="http://schemas.openxmlformats.org/officeDocument/2006/relationships/tags" Target="../tags/tag200.xml" /><Relationship Id="rId3" Type="http://schemas.openxmlformats.org/officeDocument/2006/relationships/tags" Target="../tags/tag174.xml" /><Relationship Id="rId30" Type="http://schemas.openxmlformats.org/officeDocument/2006/relationships/tags" Target="../tags/tag201.xml" /><Relationship Id="rId4" Type="http://schemas.openxmlformats.org/officeDocument/2006/relationships/tags" Target="../tags/tag175.xml" /><Relationship Id="rId5" Type="http://schemas.openxmlformats.org/officeDocument/2006/relationships/tags" Target="../tags/tag176.xml" /><Relationship Id="rId6" Type="http://schemas.openxmlformats.org/officeDocument/2006/relationships/tags" Target="../tags/tag177.xml" /><Relationship Id="rId7" Type="http://schemas.openxmlformats.org/officeDocument/2006/relationships/tags" Target="../tags/tag178.xml" /><Relationship Id="rId8" Type="http://schemas.openxmlformats.org/officeDocument/2006/relationships/tags" Target="../tags/tag179.xml" /><Relationship Id="rId9" Type="http://schemas.openxmlformats.org/officeDocument/2006/relationships/tags" Target="../tags/tag18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02.xml" /><Relationship Id="rId3" Type="http://schemas.openxmlformats.org/officeDocument/2006/relationships/tags" Target="../tags/tag203.xml" /><Relationship Id="rId4" Type="http://schemas.openxmlformats.org/officeDocument/2006/relationships/tags" Target="../tags/tag204.xml" /><Relationship Id="rId5" Type="http://schemas.openxmlformats.org/officeDocument/2006/relationships/tags" Target="../tags/tag205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4.xml" /><Relationship Id="rId11" Type="http://schemas.openxmlformats.org/officeDocument/2006/relationships/tags" Target="../tags/tag215.xml" /><Relationship Id="rId12" Type="http://schemas.openxmlformats.org/officeDocument/2006/relationships/tags" Target="../tags/tag216.xml" /><Relationship Id="rId13" Type="http://schemas.openxmlformats.org/officeDocument/2006/relationships/tags" Target="../tags/tag217.xml" /><Relationship Id="rId2" Type="http://schemas.openxmlformats.org/officeDocument/2006/relationships/tags" Target="../tags/tag206.xml" /><Relationship Id="rId3" Type="http://schemas.openxmlformats.org/officeDocument/2006/relationships/tags" Target="../tags/tag207.xml" /><Relationship Id="rId4" Type="http://schemas.openxmlformats.org/officeDocument/2006/relationships/tags" Target="../tags/tag208.xml" /><Relationship Id="rId5" Type="http://schemas.openxmlformats.org/officeDocument/2006/relationships/tags" Target="../tags/tag209.xml" /><Relationship Id="rId6" Type="http://schemas.openxmlformats.org/officeDocument/2006/relationships/tags" Target="../tags/tag210.xml" /><Relationship Id="rId7" Type="http://schemas.openxmlformats.org/officeDocument/2006/relationships/tags" Target="../tags/tag211.xml" /><Relationship Id="rId8" Type="http://schemas.openxmlformats.org/officeDocument/2006/relationships/tags" Target="../tags/tag212.xml" /><Relationship Id="rId9" Type="http://schemas.openxmlformats.org/officeDocument/2006/relationships/tags" Target="../tags/tag213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26.xml" /><Relationship Id="rId11" Type="http://schemas.openxmlformats.org/officeDocument/2006/relationships/tags" Target="../tags/tag227.xml" /><Relationship Id="rId12" Type="http://schemas.openxmlformats.org/officeDocument/2006/relationships/tags" Target="../tags/tag228.xml" /><Relationship Id="rId13" Type="http://schemas.openxmlformats.org/officeDocument/2006/relationships/tags" Target="../tags/tag229.xml" /><Relationship Id="rId2" Type="http://schemas.openxmlformats.org/officeDocument/2006/relationships/tags" Target="../tags/tag218.xml" /><Relationship Id="rId3" Type="http://schemas.openxmlformats.org/officeDocument/2006/relationships/tags" Target="../tags/tag219.xml" /><Relationship Id="rId4" Type="http://schemas.openxmlformats.org/officeDocument/2006/relationships/tags" Target="../tags/tag220.xml" /><Relationship Id="rId5" Type="http://schemas.openxmlformats.org/officeDocument/2006/relationships/tags" Target="../tags/tag221.xml" /><Relationship Id="rId6" Type="http://schemas.openxmlformats.org/officeDocument/2006/relationships/tags" Target="../tags/tag222.xml" /><Relationship Id="rId7" Type="http://schemas.openxmlformats.org/officeDocument/2006/relationships/tags" Target="../tags/tag223.xml" /><Relationship Id="rId8" Type="http://schemas.openxmlformats.org/officeDocument/2006/relationships/tags" Target="../tags/tag224.xml" /><Relationship Id="rId9" Type="http://schemas.openxmlformats.org/officeDocument/2006/relationships/tags" Target="../tags/tag225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38.xml" /><Relationship Id="rId11" Type="http://schemas.openxmlformats.org/officeDocument/2006/relationships/tags" Target="../tags/tag239.xml" /><Relationship Id="rId12" Type="http://schemas.openxmlformats.org/officeDocument/2006/relationships/tags" Target="../tags/tag240.xml" /><Relationship Id="rId13" Type="http://schemas.openxmlformats.org/officeDocument/2006/relationships/tags" Target="../tags/tag241.xml" /><Relationship Id="rId2" Type="http://schemas.openxmlformats.org/officeDocument/2006/relationships/tags" Target="../tags/tag230.xml" /><Relationship Id="rId3" Type="http://schemas.openxmlformats.org/officeDocument/2006/relationships/tags" Target="../tags/tag231.xml" /><Relationship Id="rId4" Type="http://schemas.openxmlformats.org/officeDocument/2006/relationships/tags" Target="../tags/tag232.xml" /><Relationship Id="rId5" Type="http://schemas.openxmlformats.org/officeDocument/2006/relationships/tags" Target="../tags/tag233.xml" /><Relationship Id="rId6" Type="http://schemas.openxmlformats.org/officeDocument/2006/relationships/tags" Target="../tags/tag234.xml" /><Relationship Id="rId7" Type="http://schemas.openxmlformats.org/officeDocument/2006/relationships/tags" Target="../tags/tag235.xml" /><Relationship Id="rId8" Type="http://schemas.openxmlformats.org/officeDocument/2006/relationships/tags" Target="../tags/tag236.xml" /><Relationship Id="rId9" Type="http://schemas.openxmlformats.org/officeDocument/2006/relationships/tags" Target="../tags/tag23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0.xml" /><Relationship Id="rId11" Type="http://schemas.openxmlformats.org/officeDocument/2006/relationships/tags" Target="../tags/tag251.xml" /><Relationship Id="rId12" Type="http://schemas.openxmlformats.org/officeDocument/2006/relationships/tags" Target="../tags/tag252.xml" /><Relationship Id="rId13" Type="http://schemas.openxmlformats.org/officeDocument/2006/relationships/tags" Target="../tags/tag253.xml" /><Relationship Id="rId14" Type="http://schemas.openxmlformats.org/officeDocument/2006/relationships/tags" Target="../tags/tag254.xml" /><Relationship Id="rId15" Type="http://schemas.openxmlformats.org/officeDocument/2006/relationships/tags" Target="../tags/tag255.xml" /><Relationship Id="rId16" Type="http://schemas.openxmlformats.org/officeDocument/2006/relationships/tags" Target="../tags/tag256.xml" /><Relationship Id="rId17" Type="http://schemas.openxmlformats.org/officeDocument/2006/relationships/tags" Target="../tags/tag257.xml" /><Relationship Id="rId18" Type="http://schemas.openxmlformats.org/officeDocument/2006/relationships/tags" Target="../tags/tag258.xml" /><Relationship Id="rId19" Type="http://schemas.openxmlformats.org/officeDocument/2006/relationships/tags" Target="../tags/tag259.xml" /><Relationship Id="rId2" Type="http://schemas.openxmlformats.org/officeDocument/2006/relationships/tags" Target="../tags/tag242.xml" /><Relationship Id="rId20" Type="http://schemas.openxmlformats.org/officeDocument/2006/relationships/tags" Target="../tags/tag260.xml" /><Relationship Id="rId21" Type="http://schemas.openxmlformats.org/officeDocument/2006/relationships/tags" Target="../tags/tag261.xml" /><Relationship Id="rId3" Type="http://schemas.openxmlformats.org/officeDocument/2006/relationships/tags" Target="../tags/tag243.xml" /><Relationship Id="rId4" Type="http://schemas.openxmlformats.org/officeDocument/2006/relationships/tags" Target="../tags/tag244.xml" /><Relationship Id="rId5" Type="http://schemas.openxmlformats.org/officeDocument/2006/relationships/tags" Target="../tags/tag245.xml" /><Relationship Id="rId6" Type="http://schemas.openxmlformats.org/officeDocument/2006/relationships/tags" Target="../tags/tag246.xml" /><Relationship Id="rId7" Type="http://schemas.openxmlformats.org/officeDocument/2006/relationships/tags" Target="../tags/tag247.xml" /><Relationship Id="rId8" Type="http://schemas.openxmlformats.org/officeDocument/2006/relationships/tags" Target="../tags/tag248.xml" /><Relationship Id="rId9" Type="http://schemas.openxmlformats.org/officeDocument/2006/relationships/tags" Target="../tags/tag249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58054007117006023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标题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5322498" y="1619884"/>
            <a:ext cx="6031302" cy="2274266"/>
          </a:xfrm>
        </p:spPr>
        <p:txBody>
          <a:bodyPr/>
          <a:lstStyle/>
          <a:p>
            <a:r>
              <a:rPr lang="zh-CN" altLang="en-US"/>
              <a:t>智慧城市建设引领城市现代化转型</a:t>
            </a:r>
            <a:endParaRPr lang="zh-CN" altLang="en-US"/>
          </a:p>
        </p:txBody>
      </p:sp>
      <p:sp>
        <p:nvSpPr>
          <p:cNvPr id="1048650" name="副标题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7090912" y="4038150"/>
            <a:ext cx="4262887" cy="972000"/>
          </a:xfrm>
        </p:spPr>
        <p:txBody>
          <a:bodyPr/>
          <a:lstStyle/>
          <a:p>
            <a:r>
              <a:rPr lang="zh-CN" altLang="en-US"/>
              <a:t>单击此处添加副标题</a:t>
            </a:r>
            <a:endParaRPr lang="zh-CN" altLang="en-US"/>
          </a:p>
        </p:txBody>
      </p:sp>
      <p:sp>
        <p:nvSpPr>
          <p:cNvPr id="1048652" name="公司名"/>
          <p:cNvSpPr>
            <a:spLocks noGrp="1"/>
          </p:cNvSpPr>
          <p:nvPr>
            <p:ph type="body" sz="quarter" idx="13"/>
            <p:custDataLst>
              <p:tags r:id="rId5"/>
            </p:custDataLst>
          </p:nvPr>
        </p:nvSpPr>
        <p:spPr>
          <a:xfrm>
            <a:off x="857250" y="366417"/>
            <a:ext cx="9328150" cy="504000"/>
          </a:xfrm>
        </p:spPr>
        <p:txBody>
          <a:bodyPr/>
          <a:lstStyle/>
          <a:p>
            <a:r>
              <a:rPr lang="zh-CN" altLang="en-US"/>
              <a:t>稻壳公司</a:t>
            </a:r>
            <a:endParaRPr lang="zh-CN" altLang="en-US"/>
          </a:p>
        </p:txBody>
      </p:sp>
      <p:sp>
        <p:nvSpPr>
          <p:cNvPr id="1048654" name="署名"/>
          <p:cNvSpPr>
            <a:spLocks noGrp="1"/>
          </p:cNvSpPr>
          <p:nvPr>
            <p:ph type="body" sz="quarter" idx="17"/>
            <p:custDataLst>
              <p:tags r:id="rId6"/>
            </p:custDataLst>
          </p:nvPr>
        </p:nvSpPr>
        <p:spPr>
          <a:xfrm>
            <a:off x="8610600" y="5182846"/>
            <a:ext cx="2743200" cy="504000"/>
          </a:xfrm>
        </p:spPr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7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772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754188" y="1009199"/>
            <a:ext cx="2880000" cy="2568390"/>
          </a:xfrm>
        </p:spPr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774" name="序号"/>
          <p:cNvSpPr txBox="1"/>
          <p:nvPr>
            <p:custDataLst>
              <p:tags r:id="rId3"/>
            </p:custDataLst>
          </p:nvPr>
        </p:nvSpPr>
        <p:spPr>
          <a:xfrm>
            <a:off x="10605135" y="15220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01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76" name="项标题"/>
          <p:cNvSpPr txBox="1"/>
          <p:nvPr>
            <p:custDataLst>
              <p:tags r:id="rId4"/>
            </p:custDataLst>
          </p:nvPr>
        </p:nvSpPr>
        <p:spPr>
          <a:xfrm>
            <a:off x="6049645" y="15220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单击添加目录项标题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29" name="直接连接符 2"/>
          <p:cNvCxnSpPr/>
          <p:nvPr>
            <p:custDataLst>
              <p:tags r:id="rId5"/>
            </p:custDataLst>
          </p:nvPr>
        </p:nvCxnSpPr>
        <p:spPr>
          <a:xfrm>
            <a:off x="5987415" y="21996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78" name="序号"/>
          <p:cNvSpPr txBox="1"/>
          <p:nvPr>
            <p:custDataLst>
              <p:tags r:id="rId6"/>
            </p:custDataLst>
          </p:nvPr>
        </p:nvSpPr>
        <p:spPr>
          <a:xfrm>
            <a:off x="10605135" y="23190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02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0" name="项标题"/>
          <p:cNvSpPr txBox="1"/>
          <p:nvPr>
            <p:custDataLst>
              <p:tags r:id="rId7"/>
            </p:custDataLst>
          </p:nvPr>
        </p:nvSpPr>
        <p:spPr>
          <a:xfrm>
            <a:off x="6049645" y="23190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智慧城市的发展历程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1" name="直接连接符 13"/>
          <p:cNvCxnSpPr/>
          <p:nvPr>
            <p:custDataLst>
              <p:tags r:id="rId8"/>
            </p:custDataLst>
          </p:nvPr>
        </p:nvCxnSpPr>
        <p:spPr>
          <a:xfrm>
            <a:off x="5987415" y="29965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2" name="序号"/>
          <p:cNvSpPr txBox="1"/>
          <p:nvPr>
            <p:custDataLst>
              <p:tags r:id="rId9"/>
            </p:custDataLst>
          </p:nvPr>
        </p:nvSpPr>
        <p:spPr>
          <a:xfrm>
            <a:off x="10605135" y="311594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03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4" name="项标题"/>
          <p:cNvSpPr txBox="1"/>
          <p:nvPr>
            <p:custDataLst>
              <p:tags r:id="rId10"/>
            </p:custDataLst>
          </p:nvPr>
        </p:nvSpPr>
        <p:spPr>
          <a:xfrm>
            <a:off x="6049645" y="311594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智慧城市建设的主要领域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3" name="直接连接符 18"/>
          <p:cNvCxnSpPr/>
          <p:nvPr>
            <p:custDataLst>
              <p:tags r:id="rId11"/>
            </p:custDataLst>
          </p:nvPr>
        </p:nvCxnSpPr>
        <p:spPr>
          <a:xfrm>
            <a:off x="5987415" y="379349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86" name="序号"/>
          <p:cNvSpPr txBox="1"/>
          <p:nvPr>
            <p:custDataLst>
              <p:tags r:id="rId12"/>
            </p:custDataLst>
          </p:nvPr>
        </p:nvSpPr>
        <p:spPr>
          <a:xfrm>
            <a:off x="10605135" y="391287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04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88" name="项标题"/>
          <p:cNvSpPr txBox="1"/>
          <p:nvPr>
            <p:custDataLst>
              <p:tags r:id="rId13"/>
            </p:custDataLst>
          </p:nvPr>
        </p:nvSpPr>
        <p:spPr>
          <a:xfrm>
            <a:off x="6049645" y="391287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智慧城市建设的实践案例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5" name="直接连接符 22"/>
          <p:cNvCxnSpPr/>
          <p:nvPr>
            <p:custDataLst>
              <p:tags r:id="rId14"/>
            </p:custDataLst>
          </p:nvPr>
        </p:nvCxnSpPr>
        <p:spPr>
          <a:xfrm>
            <a:off x="5987415" y="459041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0" name="序号"/>
          <p:cNvSpPr txBox="1"/>
          <p:nvPr>
            <p:custDataLst>
              <p:tags r:id="rId15"/>
            </p:custDataLst>
          </p:nvPr>
        </p:nvSpPr>
        <p:spPr>
          <a:xfrm>
            <a:off x="10605135" y="4709795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05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2" name="项标题"/>
          <p:cNvSpPr txBox="1"/>
          <p:nvPr>
            <p:custDataLst>
              <p:tags r:id="rId16"/>
            </p:custDataLst>
          </p:nvPr>
        </p:nvSpPr>
        <p:spPr>
          <a:xfrm>
            <a:off x="6049645" y="4709795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智慧城市建设的挑战与对策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7" name="直接连接符 26"/>
          <p:cNvCxnSpPr/>
          <p:nvPr>
            <p:custDataLst>
              <p:tags r:id="rId17"/>
            </p:custDataLst>
          </p:nvPr>
        </p:nvCxnSpPr>
        <p:spPr>
          <a:xfrm>
            <a:off x="5987415" y="5387340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  <p:sp>
        <p:nvSpPr>
          <p:cNvPr id="1048794" name="序号"/>
          <p:cNvSpPr txBox="1"/>
          <p:nvPr>
            <p:custDataLst>
              <p:tags r:id="rId18"/>
            </p:custDataLst>
          </p:nvPr>
        </p:nvSpPr>
        <p:spPr>
          <a:xfrm>
            <a:off x="10605135" y="5506720"/>
            <a:ext cx="658495" cy="532765"/>
          </a:xfrm>
          <a:prstGeom prst="rect">
            <a:avLst/>
          </a:prstGeom>
          <a:noFill/>
        </p:spPr>
        <p:txBody>
          <a:bodyPr wrap="square" lIns="0" tIns="0" rIns="0" bIns="0" rtlCol="0" anchor="b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b="1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06</a:t>
            </a:r>
            <a:endParaRPr lang="en-US" b="1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48796" name="项标题"/>
          <p:cNvSpPr txBox="1"/>
          <p:nvPr>
            <p:custDataLst>
              <p:tags r:id="rId19"/>
            </p:custDataLst>
          </p:nvPr>
        </p:nvSpPr>
        <p:spPr>
          <a:xfrm>
            <a:off x="6049645" y="5506720"/>
            <a:ext cx="4208780" cy="532765"/>
          </a:xfrm>
          <a:prstGeom prst="rect">
            <a:avLst/>
          </a:prstGeom>
          <a:noFill/>
        </p:spPr>
        <p:txBody>
          <a:bodyPr wrap="square" lIns="0" tIns="0" rIns="0" bIns="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b="1" spc="300">
                <a:solidFill>
                  <a:schemeClr val="tx1">
                    <a:lumMod val="85000"/>
                    <a:lumOff val="15000"/>
                  </a:schemeClr>
                </a:solidFill>
                <a:latin typeface="+mj-ea"/>
                <a:ea typeface="+mj-ea"/>
              </a:rPr>
              <a:t>智慧城市建设的评价与展望</a:t>
            </a:r>
            <a:endParaRPr lang="zh-CN" altLang="en-US" b="1" spc="300">
              <a:solidFill>
                <a:schemeClr val="tx1">
                  <a:lumMod val="85000"/>
                  <a:lumOff val="15000"/>
                </a:schemeClr>
              </a:solidFill>
              <a:latin typeface="+mj-ea"/>
              <a:ea typeface="+mj-ea"/>
            </a:endParaRPr>
          </a:p>
        </p:txBody>
      </p:sp>
      <p:cxnSp>
        <p:nvCxnSpPr>
          <p:cNvPr id="3145739" name="直接连接符 30"/>
          <p:cNvCxnSpPr/>
          <p:nvPr>
            <p:custDataLst>
              <p:tags r:id="rId20"/>
            </p:custDataLst>
          </p:nvPr>
        </p:nvCxnSpPr>
        <p:spPr>
          <a:xfrm>
            <a:off x="5987415" y="6184265"/>
            <a:ext cx="5337810" cy="3175"/>
          </a:xfrm>
          <a:prstGeom prst="line">
            <a:avLst/>
          </a:prstGeom>
          <a:ln w="15875">
            <a:solidFill>
              <a:schemeClr val="tx1">
                <a:lumMod val="50000"/>
                <a:lumOff val="50000"/>
                <a:alpha val="80000"/>
              </a:schemeClr>
            </a:solidFill>
          </a:ln>
        </p:spPr>
        <p:style>
          <a:lnRef idx="2">
            <a:schemeClr val="accent1"/>
          </a:lnRef>
          <a:fillRef idx="0">
            <a:srgbClr val="FFFFFF"/>
          </a:fillRef>
          <a:effectRef idx="0">
            <a:srgbClr val="FFFFFF"/>
          </a:effectRef>
          <a:fontRef idx="minor">
            <a:schemeClr val="tx1"/>
          </a:fontRef>
        </p:style>
      </p:cxnSp>
    </p:spTree>
    <p:custDataLst>
      <p:tags r:id="rId21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26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  <p:sp>
        <p:nvSpPr>
          <p:cNvPr id="1048828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850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智慧城市的发展历程</a:t>
            </a:r>
            <a:endParaRPr lang="zh-CN" altLang="en-US"/>
          </a:p>
        </p:txBody>
      </p:sp>
      <p:sp>
        <p:nvSpPr>
          <p:cNvPr id="1048852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1" name=""/>
        <p:cNvGrpSpPr/>
        <p:nvPr/>
      </p:nvGrpSpPr>
      <p:grpSpPr>
        <a:xfrm>
          <a:off x="0" y="0"/>
          <a:ext cx="0" cy="0"/>
        </a:xfrm>
      </p:grpSpPr>
      <p:sp>
        <p:nvSpPr>
          <p:cNvPr id="1048874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智慧城市的起源</a:t>
            </a:r>
            <a:endParaRPr lang="zh-CN" altLang="en-US"/>
          </a:p>
        </p:txBody>
      </p:sp>
      <p:sp>
        <p:nvSpPr>
          <p:cNvPr id="1048876" name="矩形 5"/>
          <p:cNvSpPr/>
          <p:nvPr>
            <p:custDataLst>
              <p:tags r:id="rId2"/>
            </p:custDataLst>
          </p:nvPr>
        </p:nvSpPr>
        <p:spPr>
          <a:xfrm>
            <a:off x="838200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78" name="矩形 10"/>
          <p:cNvSpPr/>
          <p:nvPr>
            <p:custDataLst>
              <p:tags r:id="rId3"/>
            </p:custDataLst>
          </p:nvPr>
        </p:nvSpPr>
        <p:spPr>
          <a:xfrm>
            <a:off x="117814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0" name="TextBox 2"/>
          <p:cNvSpPr txBox="1"/>
          <p:nvPr>
            <p:custDataLst>
              <p:tags r:id="rId4"/>
            </p:custDataLst>
          </p:nvPr>
        </p:nvSpPr>
        <p:spPr>
          <a:xfrm>
            <a:off x="986772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2008年IBM提出“智慧地球”概念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2" name="矩形 6"/>
          <p:cNvSpPr/>
          <p:nvPr>
            <p:custDataLst>
              <p:tags r:id="rId5"/>
            </p:custDataLst>
          </p:nvPr>
        </p:nvSpPr>
        <p:spPr>
          <a:xfrm>
            <a:off x="3521057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4" name="矩形 11"/>
          <p:cNvSpPr/>
          <p:nvPr>
            <p:custDataLst>
              <p:tags r:id="rId6"/>
            </p:custDataLst>
          </p:nvPr>
        </p:nvSpPr>
        <p:spPr>
          <a:xfrm>
            <a:off x="3879342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86" name="TextBox 2"/>
          <p:cNvSpPr txBox="1"/>
          <p:nvPr>
            <p:custDataLst>
              <p:tags r:id="rId7"/>
            </p:custDataLst>
          </p:nvPr>
        </p:nvSpPr>
        <p:spPr>
          <a:xfrm>
            <a:off x="3669017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2010年欧盟提出“智慧城市”计划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88" name="矩形 33"/>
          <p:cNvSpPr/>
          <p:nvPr>
            <p:custDataLst>
              <p:tags r:id="rId8"/>
            </p:custDataLst>
          </p:nvPr>
        </p:nvSpPr>
        <p:spPr>
          <a:xfrm>
            <a:off x="6199634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0" name="矩形 37"/>
          <p:cNvSpPr/>
          <p:nvPr>
            <p:custDataLst>
              <p:tags r:id="rId9"/>
            </p:custDataLst>
          </p:nvPr>
        </p:nvSpPr>
        <p:spPr>
          <a:xfrm>
            <a:off x="6539576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2" name="TextBox 2"/>
          <p:cNvSpPr txBox="1"/>
          <p:nvPr>
            <p:custDataLst>
              <p:tags r:id="rId10"/>
            </p:custDataLst>
          </p:nvPr>
        </p:nvSpPr>
        <p:spPr>
          <a:xfrm>
            <a:off x="6348206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2012年IBM发布《智慧城市白皮书》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8894" name="矩形 34"/>
          <p:cNvSpPr/>
          <p:nvPr>
            <p:custDataLst>
              <p:tags r:id="rId11"/>
            </p:custDataLst>
          </p:nvPr>
        </p:nvSpPr>
        <p:spPr>
          <a:xfrm>
            <a:off x="8872708" y="2519143"/>
            <a:ext cx="2481628" cy="2509934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6" name="矩形 38"/>
          <p:cNvSpPr/>
          <p:nvPr>
            <p:custDataLst>
              <p:tags r:id="rId12"/>
            </p:custDataLst>
          </p:nvPr>
        </p:nvSpPr>
        <p:spPr>
          <a:xfrm>
            <a:off x="9230993" y="2513640"/>
            <a:ext cx="509536" cy="264203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8898" name="TextBox 2"/>
          <p:cNvSpPr txBox="1"/>
          <p:nvPr>
            <p:custDataLst>
              <p:tags r:id="rId13"/>
            </p:custDataLst>
          </p:nvPr>
        </p:nvSpPr>
        <p:spPr>
          <a:xfrm>
            <a:off x="9021280" y="3068798"/>
            <a:ext cx="2184713" cy="1764137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2014年中国首次提出“新型智慧城市”概念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3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智慧城市的发展阶段</a:t>
            </a:r>
            <a:endParaRPr lang="zh-CN" altLang="en-US"/>
          </a:p>
        </p:txBody>
      </p:sp>
      <p:sp>
        <p:nvSpPr>
          <p:cNvPr id="104893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3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初级阶段：数字化建设，信息共享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发展阶段：智能化设施，高效管理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4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4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高级阶段：人性化服务，全面创新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895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895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未来趋势：可持续发展，全球互联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899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智慧城市的发展趋势</a:t>
            </a:r>
            <a:endParaRPr lang="zh-CN" altLang="en-US"/>
          </a:p>
        </p:txBody>
      </p:sp>
      <p:sp>
        <p:nvSpPr>
          <p:cNvPr id="1048992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4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6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8998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0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1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2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4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06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3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08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5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47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0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2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014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49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6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1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18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3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020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2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4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6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028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数字化转型：利用大数据、云计算等技术提升城市治理水平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0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创新驱动：鼓励技术创新和模式创新，提升城市创新能力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2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绿色可持续发展：推动城市绿色低碳发展，提高资源利用效率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034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智能化升级：实现城市各领域的智能化管理和服务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6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智慧城市对城市现代化的影响</a:t>
            </a:r>
            <a:endParaRPr lang="zh-CN" altLang="en-US"/>
          </a:p>
        </p:txBody>
      </p:sp>
      <p:sp>
        <p:nvSpPr>
          <p:cNvPr id="1049070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2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4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6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078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促进产业升级：智慧城市建设催生新的产业形态，推动城市产业升级和转型。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0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提高城市治理水平：智慧城市通过信息化手段，优化城市治理体系，提升治理能力。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2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提升民生福祉：智慧城市为市民提供便捷、高效的服务，改善民生质量。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084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推动绿色发展：智慧城市注重环保和可持续发展，促进城市绿色低碳发展。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18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825361" y="3133103"/>
            <a:ext cx="6367550" cy="1743697"/>
          </a:xfrm>
        </p:spPr>
        <p:txBody>
          <a:bodyPr/>
          <a:lstStyle/>
          <a:p>
            <a:r>
              <a:rPr lang="zh-CN" altLang="en-US"/>
              <a:t>智慧城市建设的主要领域</a:t>
            </a:r>
            <a:endParaRPr lang="zh-CN" altLang="en-US"/>
          </a:p>
        </p:txBody>
      </p:sp>
      <p:sp>
        <p:nvSpPr>
          <p:cNvPr id="1049120" name="文本占位符 1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822961" y="1781404"/>
            <a:ext cx="6367550" cy="1224000"/>
          </a:xfrm>
        </p:spPr>
        <p:txBody>
          <a:bodyPr>
            <a:normAutofit fontScale="91250" lnSpcReduction="20000"/>
          </a:bodyPr>
          <a:lstStyle/>
          <a:p>
            <a:r>
              <a:rPr lang="en-US" altLang="zh-CN"/>
              <a:t>01</a:t>
            </a:r>
            <a:endParaRPr lang="en-US" altLang="zh-CN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14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智慧交通</a:t>
            </a:r>
            <a:endParaRPr lang="zh-CN" altLang="en-US"/>
          </a:p>
        </p:txBody>
      </p:sp>
      <p:sp>
        <p:nvSpPr>
          <p:cNvPr id="1049144" name="椭圆 262"/>
          <p:cNvSpPr/>
          <p:nvPr>
            <p:custDataLst>
              <p:tags r:id="rId2"/>
            </p:custDataLst>
          </p:nvPr>
        </p:nvSpPr>
        <p:spPr>
          <a:xfrm>
            <a:off x="2569289" y="4012839"/>
            <a:ext cx="7052933" cy="1845208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6" name="椭圆 263"/>
          <p:cNvSpPr/>
          <p:nvPr>
            <p:custDataLst>
              <p:tags r:id="rId3"/>
            </p:custDataLst>
          </p:nvPr>
        </p:nvSpPr>
        <p:spPr>
          <a:xfrm>
            <a:off x="3386278" y="4089901"/>
            <a:ext cx="5347427" cy="1584600"/>
          </a:xfrm>
          <a:prstGeom prst="ellipse">
            <a:avLst/>
          </a:prstGeom>
          <a:gradFill flip="none" rotWithShape="1">
            <a:gsLst>
              <a:gs pos="25000">
                <a:schemeClr val="accent1">
                  <a:alpha val="0"/>
                </a:schemeClr>
              </a:gs>
              <a:gs pos="100000">
                <a:schemeClr val="accent1">
                  <a:alpha val="1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/>
            </a:solidFill>
            <a:prstDash val="dash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48" name="椭圆 264"/>
          <p:cNvSpPr/>
          <p:nvPr>
            <p:custDataLst>
              <p:tags r:id="rId4"/>
            </p:custDataLst>
          </p:nvPr>
        </p:nvSpPr>
        <p:spPr>
          <a:xfrm>
            <a:off x="4151266" y="4316703"/>
            <a:ext cx="3816590" cy="1130968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noFill/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0" name="椭圆 265"/>
          <p:cNvSpPr/>
          <p:nvPr>
            <p:custDataLst>
              <p:tags r:id="rId5"/>
            </p:custDataLst>
          </p:nvPr>
        </p:nvSpPr>
        <p:spPr>
          <a:xfrm>
            <a:off x="4797840" y="4508420"/>
            <a:ext cx="2523202" cy="747699"/>
          </a:xfrm>
          <a:prstGeom prst="ellipse">
            <a:avLst/>
          </a:prstGeom>
          <a:gradFill flip="none" rotWithShape="1">
            <a:gsLst>
              <a:gs pos="0">
                <a:schemeClr val="accent1">
                  <a:alpha val="0"/>
                </a:schemeClr>
              </a:gs>
              <a:gs pos="100000">
                <a:schemeClr val="accent1">
                  <a:alpha val="20000"/>
                </a:schemeClr>
              </a:gs>
            </a:gsLst>
            <a:path path="circle">
              <a:fillToRect l="50000" t="50000" r="50000" b="50000"/>
            </a:path>
          </a:gradFill>
          <a:ln w="12700" cap="flat" cmpd="sng" algn="ctr">
            <a:solidFill>
              <a:schemeClr val="accent1">
                <a:alpha val="15000"/>
              </a:schemeClr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2" name="椭圆 266"/>
          <p:cNvSpPr/>
          <p:nvPr>
            <p:custDataLst>
              <p:tags r:id="rId6"/>
            </p:custDataLst>
          </p:nvPr>
        </p:nvSpPr>
        <p:spPr>
          <a:xfrm>
            <a:off x="5460703" y="4704523"/>
            <a:ext cx="1451358" cy="430080"/>
          </a:xfrm>
          <a:prstGeom prst="ellipse">
            <a:avLst/>
          </a:prstGeom>
          <a:solidFill>
            <a:schemeClr val="accent1">
              <a:alpha val="40000"/>
            </a:schemeClr>
          </a:solidFill>
          <a:ln w="12700" cap="flat" cmpd="sng" algn="ctr">
            <a:noFill/>
            <a:prstDash val="solid"/>
            <a:miter lim="800000"/>
          </a:ln>
          <a:effectLst>
            <a:softEdge rad="114300"/>
          </a:effectLst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5" name="直接连接符 267"/>
          <p:cNvCxnSpPr/>
          <p:nvPr>
            <p:custDataLst>
              <p:tags r:id="rId7"/>
            </p:custDataLst>
          </p:nvPr>
        </p:nvCxnSpPr>
        <p:spPr>
          <a:xfrm flipH="1">
            <a:off x="3005977" y="4633099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54" name="椭圆 268"/>
          <p:cNvSpPr/>
          <p:nvPr>
            <p:custDataLst>
              <p:tags r:id="rId8"/>
            </p:custDataLst>
          </p:nvPr>
        </p:nvSpPr>
        <p:spPr>
          <a:xfrm flipV="1">
            <a:off x="2918264" y="4454539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6" name="椭圆 269"/>
          <p:cNvSpPr/>
          <p:nvPr>
            <p:custDataLst>
              <p:tags r:id="rId9"/>
            </p:custDataLst>
          </p:nvPr>
        </p:nvSpPr>
        <p:spPr>
          <a:xfrm flipV="1">
            <a:off x="2958361" y="4495263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58" name="椭圆 270"/>
          <p:cNvSpPr/>
          <p:nvPr>
            <p:custDataLst>
              <p:tags r:id="rId10"/>
            </p:custDataLst>
          </p:nvPr>
        </p:nvSpPr>
        <p:spPr>
          <a:xfrm flipV="1">
            <a:off x="7719953" y="3673889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7" name="直接连接符 271"/>
          <p:cNvCxnSpPr/>
          <p:nvPr>
            <p:custDataLst>
              <p:tags r:id="rId11"/>
            </p:custDataLst>
          </p:nvPr>
        </p:nvCxnSpPr>
        <p:spPr>
          <a:xfrm flipH="1">
            <a:off x="7770702" y="3784157"/>
            <a:ext cx="0" cy="184520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0" name="椭圆 272"/>
          <p:cNvSpPr/>
          <p:nvPr>
            <p:custDataLst>
              <p:tags r:id="rId12"/>
            </p:custDataLst>
          </p:nvPr>
        </p:nvSpPr>
        <p:spPr>
          <a:xfrm flipV="1">
            <a:off x="4099264" y="3553596"/>
            <a:ext cx="371599" cy="371588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59" name="直接连接符 273"/>
          <p:cNvCxnSpPr/>
          <p:nvPr>
            <p:custDataLst>
              <p:tags r:id="rId13"/>
            </p:custDataLst>
          </p:nvPr>
        </p:nvCxnSpPr>
        <p:spPr>
          <a:xfrm flipH="1">
            <a:off x="4284089" y="3955825"/>
            <a:ext cx="0" cy="975004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cxnSp>
        <p:nvCxnSpPr>
          <p:cNvPr id="3145761" name="直接连接符 274"/>
          <p:cNvCxnSpPr/>
          <p:nvPr>
            <p:custDataLst>
              <p:tags r:id="rId14"/>
            </p:custDataLst>
          </p:nvPr>
        </p:nvCxnSpPr>
        <p:spPr>
          <a:xfrm flipH="1">
            <a:off x="7090922" y="3656346"/>
            <a:ext cx="0" cy="812421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2" name="椭圆 275"/>
          <p:cNvSpPr/>
          <p:nvPr>
            <p:custDataLst>
              <p:tags r:id="rId15"/>
            </p:custDataLst>
          </p:nvPr>
        </p:nvSpPr>
        <p:spPr>
          <a:xfrm flipV="1">
            <a:off x="7003209" y="3477786"/>
            <a:ext cx="167644" cy="16763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4" name="椭圆 276"/>
          <p:cNvSpPr/>
          <p:nvPr>
            <p:custDataLst>
              <p:tags r:id="rId16"/>
            </p:custDataLst>
          </p:nvPr>
        </p:nvSpPr>
        <p:spPr>
          <a:xfrm flipV="1">
            <a:off x="7043306" y="3518510"/>
            <a:ext cx="86862" cy="86858"/>
          </a:xfrm>
          <a:prstGeom prst="ellipse">
            <a:avLst/>
          </a:prstGeom>
          <a:solidFill>
            <a:schemeClr val="accent1"/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sp>
        <p:nvSpPr>
          <p:cNvPr id="1049166" name="椭圆 277"/>
          <p:cNvSpPr/>
          <p:nvPr>
            <p:custDataLst>
              <p:tags r:id="rId17"/>
            </p:custDataLst>
          </p:nvPr>
        </p:nvSpPr>
        <p:spPr>
          <a:xfrm flipV="1">
            <a:off x="3858052" y="4302920"/>
            <a:ext cx="100920" cy="100917"/>
          </a:xfrm>
          <a:prstGeom prst="ellipse">
            <a:avLst/>
          </a:prstGeom>
          <a:noFill/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3" name="直接连接符 278"/>
          <p:cNvCxnSpPr/>
          <p:nvPr>
            <p:custDataLst>
              <p:tags r:id="rId18"/>
            </p:custDataLst>
          </p:nvPr>
        </p:nvCxnSpPr>
        <p:spPr>
          <a:xfrm flipH="1">
            <a:off x="3908800" y="4413188"/>
            <a:ext cx="0" cy="1066940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68" name="椭圆 279"/>
          <p:cNvSpPr/>
          <p:nvPr>
            <p:custDataLst>
              <p:tags r:id="rId19"/>
            </p:custDataLst>
          </p:nvPr>
        </p:nvSpPr>
        <p:spPr>
          <a:xfrm flipV="1">
            <a:off x="8431686" y="4529096"/>
            <a:ext cx="253121" cy="253113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5" name="直接连接符 280"/>
          <p:cNvCxnSpPr/>
          <p:nvPr>
            <p:custDataLst>
              <p:tags r:id="rId20"/>
            </p:custDataLst>
          </p:nvPr>
        </p:nvCxnSpPr>
        <p:spPr>
          <a:xfrm flipH="1">
            <a:off x="8556991" y="4809779"/>
            <a:ext cx="0" cy="395828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0" name="椭圆 281"/>
          <p:cNvSpPr/>
          <p:nvPr>
            <p:custDataLst>
              <p:tags r:id="rId21"/>
            </p:custDataLst>
          </p:nvPr>
        </p:nvSpPr>
        <p:spPr>
          <a:xfrm flipV="1">
            <a:off x="4999581" y="4827948"/>
            <a:ext cx="313537" cy="313526"/>
          </a:xfrm>
          <a:prstGeom prst="ellipse">
            <a:avLst/>
          </a:prstGeom>
          <a:solidFill>
            <a:schemeClr val="accent1">
              <a:alpha val="15000"/>
            </a:schemeClr>
          </a:solidFill>
          <a:ln w="6350" cap="flat" cmpd="sng" algn="ctr">
            <a:solidFill>
              <a:schemeClr val="accent1"/>
            </a:solidFill>
            <a:prstDash val="solid"/>
            <a:miter lim="800000"/>
          </a:ln>
          <a:effectLst/>
        </p:spPr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Arial"/>
              <a:ea typeface="微软雅黑" panose="020b0503020204020204" pitchFamily="34" charset="-122"/>
              <a:cs typeface="+mn-cs"/>
            </a:endParaRPr>
          </a:p>
        </p:txBody>
      </p:sp>
      <p:cxnSp>
        <p:nvCxnSpPr>
          <p:cNvPr id="3145767" name="直接连接符 282"/>
          <p:cNvCxnSpPr/>
          <p:nvPr>
            <p:custDataLst>
              <p:tags r:id="rId22"/>
            </p:custDataLst>
          </p:nvPr>
        </p:nvCxnSpPr>
        <p:spPr>
          <a:xfrm flipH="1">
            <a:off x="5153706" y="5191333"/>
            <a:ext cx="0" cy="692625"/>
          </a:xfrm>
          <a:prstGeom prst="line">
            <a:avLst/>
          </a:prstGeom>
          <a:noFill/>
          <a:ln w="6350" cap="flat" cmpd="sng" algn="ctr">
            <a:gradFill>
              <a:gsLst>
                <a:gs pos="0">
                  <a:schemeClr val="accent1"/>
                </a:gs>
                <a:gs pos="100000">
                  <a:schemeClr val="accent1">
                    <a:alpha val="0"/>
                  </a:schemeClr>
                </a:gs>
              </a:gsLst>
              <a:lin ang="5400000" scaled="1"/>
            </a:gradFill>
            <a:prstDash val="sysDash"/>
            <a:miter lim="800000"/>
          </a:ln>
          <a:effectLst/>
        </p:spPr>
      </p:cxnSp>
      <p:sp>
        <p:nvSpPr>
          <p:cNvPr id="1049172" name="图形 15"/>
          <p:cNvSpPr/>
          <p:nvPr>
            <p:custDataLst>
              <p:tags r:id="rId23"/>
            </p:custDataLst>
          </p:nvPr>
        </p:nvSpPr>
        <p:spPr>
          <a:xfrm>
            <a:off x="5064113" y="4894986"/>
            <a:ext cx="179281" cy="174691"/>
          </a:xfrm>
          <a:custGeom>
            <a:gdLst>
              <a:gd name="connsiteX0" fmla="*/ 754063 w 1547773"/>
              <a:gd name="connsiteY0" fmla="*/ 19 h 1508143"/>
              <a:gd name="connsiteX1" fmla="*/ 1066998 w 1547773"/>
              <a:gd name="connsiteY1" fmla="*/ 67805 h 1508143"/>
              <a:gd name="connsiteX2" fmla="*/ 947341 w 1547773"/>
              <a:gd name="connsiteY2" fmla="*/ 181430 h 1508143"/>
              <a:gd name="connsiteX3" fmla="*/ 916583 w 1547773"/>
              <a:gd name="connsiteY3" fmla="*/ 293944 h 1508143"/>
              <a:gd name="connsiteX4" fmla="*/ 918766 w 1547773"/>
              <a:gd name="connsiteY4" fmla="*/ 301406 h 1508143"/>
              <a:gd name="connsiteX5" fmla="*/ 936784 w 1547773"/>
              <a:gd name="connsiteY5" fmla="*/ 357484 h 1508143"/>
              <a:gd name="connsiteX6" fmla="*/ 754063 w 1547773"/>
              <a:gd name="connsiteY6" fmla="*/ 317519 h 1508143"/>
              <a:gd name="connsiteX7" fmla="*/ 317500 w 1547773"/>
              <a:gd name="connsiteY7" fmla="*/ 754081 h 1508143"/>
              <a:gd name="connsiteX8" fmla="*/ 754063 w 1547773"/>
              <a:gd name="connsiteY8" fmla="*/ 1190644 h 1508143"/>
              <a:gd name="connsiteX9" fmla="*/ 1190625 w 1547773"/>
              <a:gd name="connsiteY9" fmla="*/ 754081 h 1508143"/>
              <a:gd name="connsiteX10" fmla="*/ 1163280 w 1547773"/>
              <a:gd name="connsiteY10" fmla="*/ 601681 h 1508143"/>
              <a:gd name="connsiteX11" fmla="*/ 1264722 w 1547773"/>
              <a:gd name="connsiteY11" fmla="*/ 630455 h 1508143"/>
              <a:gd name="connsiteX12" fmla="*/ 1373148 w 1547773"/>
              <a:gd name="connsiteY12" fmla="*/ 586640 h 1508143"/>
              <a:gd name="connsiteX13" fmla="*/ 1378188 w 1547773"/>
              <a:gd name="connsiteY13" fmla="*/ 581639 h 1508143"/>
              <a:gd name="connsiteX14" fmla="*/ 1462326 w 1547773"/>
              <a:gd name="connsiteY14" fmla="*/ 494604 h 1508143"/>
              <a:gd name="connsiteX15" fmla="*/ 1508125 w 1547773"/>
              <a:gd name="connsiteY15" fmla="*/ 754081 h 1508143"/>
              <a:gd name="connsiteX16" fmla="*/ 754063 w 1547773"/>
              <a:gd name="connsiteY16" fmla="*/ 1508144 h 1508143"/>
              <a:gd name="connsiteX17" fmla="*/ 0 w 1547773"/>
              <a:gd name="connsiteY17" fmla="*/ 754081 h 1508143"/>
              <a:gd name="connsiteX18" fmla="*/ 754063 w 1547773"/>
              <a:gd name="connsiteY18" fmla="*/ 19 h 1508143"/>
              <a:gd name="connsiteX19" fmla="*/ 754063 w 1547773"/>
              <a:gd name="connsiteY19" fmla="*/ 436581 h 1508143"/>
              <a:gd name="connsiteX20" fmla="*/ 895429 w 1547773"/>
              <a:gd name="connsiteY20" fmla="*/ 469720 h 1508143"/>
              <a:gd name="connsiteX21" fmla="*/ 700842 w 1547773"/>
              <a:gd name="connsiteY21" fmla="*/ 673952 h 1508143"/>
              <a:gd name="connsiteX22" fmla="*/ 720765 w 1547773"/>
              <a:gd name="connsiteY22" fmla="*/ 828138 h 1508143"/>
              <a:gd name="connsiteX23" fmla="*/ 887889 w 1547773"/>
              <a:gd name="connsiteY23" fmla="*/ 833139 h 1508143"/>
              <a:gd name="connsiteX24" fmla="*/ 892294 w 1547773"/>
              <a:gd name="connsiteY24" fmla="*/ 829170 h 1508143"/>
              <a:gd name="connsiteX25" fmla="*/ 1059299 w 1547773"/>
              <a:gd name="connsiteY25" fmla="*/ 666372 h 1508143"/>
              <a:gd name="connsiteX26" fmla="*/ 841864 w 1547773"/>
              <a:gd name="connsiteY26" fmla="*/ 1059226 h 1508143"/>
              <a:gd name="connsiteX27" fmla="*/ 449010 w 1547773"/>
              <a:gd name="connsiteY27" fmla="*/ 841791 h 1508143"/>
              <a:gd name="connsiteX28" fmla="*/ 666445 w 1547773"/>
              <a:gd name="connsiteY28" fmla="*/ 448936 h 1508143"/>
              <a:gd name="connsiteX29" fmla="*/ 754063 w 1547773"/>
              <a:gd name="connsiteY29" fmla="*/ 436581 h 1508143"/>
              <a:gd name="connsiteX30" fmla="*/ 1290876 w 1547773"/>
              <a:gd name="connsiteY30" fmla="*/ 11330 h 1508143"/>
              <a:gd name="connsiteX31" fmla="*/ 1300202 w 1547773"/>
              <a:gd name="connsiteY31" fmla="*/ 26451 h 1508143"/>
              <a:gd name="connsiteX32" fmla="*/ 1355368 w 1547773"/>
              <a:gd name="connsiteY32" fmla="*/ 192543 h 1508143"/>
              <a:gd name="connsiteX33" fmla="*/ 1521341 w 1547773"/>
              <a:gd name="connsiteY33" fmla="*/ 247629 h 1508143"/>
              <a:gd name="connsiteX34" fmla="*/ 1545787 w 1547773"/>
              <a:gd name="connsiteY34" fmla="*/ 296463 h 1508143"/>
              <a:gd name="connsiteX35" fmla="*/ 1536502 w 1547773"/>
              <a:gd name="connsiteY35" fmla="*/ 311526 h 1508143"/>
              <a:gd name="connsiteX36" fmla="*/ 1313259 w 1547773"/>
              <a:gd name="connsiteY36" fmla="*/ 534808 h 1508143"/>
              <a:gd name="connsiteX37" fmla="*/ 1234202 w 1547773"/>
              <a:gd name="connsiteY37" fmla="*/ 553461 h 1508143"/>
              <a:gd name="connsiteX38" fmla="*/ 1115854 w 1547773"/>
              <a:gd name="connsiteY38" fmla="*/ 513853 h 1508143"/>
              <a:gd name="connsiteX39" fmla="*/ 852884 w 1547773"/>
              <a:gd name="connsiteY39" fmla="*/ 776822 h 1508143"/>
              <a:gd name="connsiteX40" fmla="*/ 771009 w 1547773"/>
              <a:gd name="connsiteY40" fmla="*/ 778303 h 1508143"/>
              <a:gd name="connsiteX41" fmla="*/ 769528 w 1547773"/>
              <a:gd name="connsiteY41" fmla="*/ 696428 h 1508143"/>
              <a:gd name="connsiteX42" fmla="*/ 771009 w 1547773"/>
              <a:gd name="connsiteY42" fmla="*/ 694947 h 1508143"/>
              <a:gd name="connsiteX43" fmla="*/ 1033423 w 1547773"/>
              <a:gd name="connsiteY43" fmla="*/ 432533 h 1508143"/>
              <a:gd name="connsiteX44" fmla="*/ 994132 w 1547773"/>
              <a:gd name="connsiteY44" fmla="*/ 313471 h 1508143"/>
              <a:gd name="connsiteX45" fmla="*/ 1012904 w 1547773"/>
              <a:gd name="connsiteY45" fmla="*/ 234731 h 1508143"/>
              <a:gd name="connsiteX46" fmla="*/ 1236305 w 1547773"/>
              <a:gd name="connsiteY46" fmla="*/ 11290 h 1508143"/>
              <a:gd name="connsiteX47" fmla="*/ 1290876 w 1547773"/>
              <a:gd name="connsiteY47" fmla="*/ 11290 h 150814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</a:cxnLst>
            <a:rect l="l" t="t" r="r" b="b"/>
            <a:pathLst>
              <a:path w="1547773" h="1508143">
                <a:moveTo>
                  <a:pt x="754063" y="19"/>
                </a:moveTo>
                <a:cubicBezTo>
                  <a:pt x="865704" y="19"/>
                  <a:pt x="971669" y="24268"/>
                  <a:pt x="1066998" y="67805"/>
                </a:cubicBezTo>
                <a:lnTo>
                  <a:pt x="947341" y="181430"/>
                </a:lnTo>
                <a:cubicBezTo>
                  <a:pt x="917906" y="210853"/>
                  <a:pt x="906210" y="253639"/>
                  <a:pt x="916583" y="293944"/>
                </a:cubicBezTo>
                <a:lnTo>
                  <a:pt x="918766" y="301406"/>
                </a:lnTo>
                <a:lnTo>
                  <a:pt x="936784" y="357484"/>
                </a:lnTo>
                <a:cubicBezTo>
                  <a:pt x="879496" y="331069"/>
                  <a:pt x="817147" y="317432"/>
                  <a:pt x="754063" y="317519"/>
                </a:cubicBezTo>
                <a:cubicBezTo>
                  <a:pt x="512961" y="317519"/>
                  <a:pt x="317500" y="512980"/>
                  <a:pt x="317500" y="754081"/>
                </a:cubicBezTo>
                <a:cubicBezTo>
                  <a:pt x="317500" y="995183"/>
                  <a:pt x="512961" y="1190644"/>
                  <a:pt x="754063" y="1190644"/>
                </a:cubicBezTo>
                <a:cubicBezTo>
                  <a:pt x="995164" y="1190644"/>
                  <a:pt x="1190625" y="995183"/>
                  <a:pt x="1190625" y="754081"/>
                </a:cubicBezTo>
                <a:cubicBezTo>
                  <a:pt x="1190625" y="700503"/>
                  <a:pt x="1180981" y="649147"/>
                  <a:pt x="1163280" y="601681"/>
                </a:cubicBezTo>
                <a:lnTo>
                  <a:pt x="1264722" y="630455"/>
                </a:lnTo>
                <a:cubicBezTo>
                  <a:pt x="1304766" y="643829"/>
                  <a:pt x="1342509" y="616366"/>
                  <a:pt x="1373148" y="586640"/>
                </a:cubicBezTo>
                <a:lnTo>
                  <a:pt x="1378188" y="581639"/>
                </a:lnTo>
                <a:lnTo>
                  <a:pt x="1462326" y="494604"/>
                </a:lnTo>
                <a:cubicBezTo>
                  <a:pt x="1492732" y="577730"/>
                  <a:pt x="1508236" y="665569"/>
                  <a:pt x="1508125" y="754081"/>
                </a:cubicBezTo>
                <a:cubicBezTo>
                  <a:pt x="1508125" y="1170522"/>
                  <a:pt x="1170503" y="1508144"/>
                  <a:pt x="754063" y="1508144"/>
                </a:cubicBezTo>
                <a:cubicBezTo>
                  <a:pt x="337622" y="1508144"/>
                  <a:pt x="0" y="1170522"/>
                  <a:pt x="0" y="754081"/>
                </a:cubicBezTo>
                <a:cubicBezTo>
                  <a:pt x="0" y="337640"/>
                  <a:pt x="337622" y="19"/>
                  <a:pt x="754063" y="19"/>
                </a:cubicBezTo>
                <a:close/>
                <a:moveTo>
                  <a:pt x="754063" y="436581"/>
                </a:moveTo>
                <a:cubicBezTo>
                  <a:pt x="804862" y="436581"/>
                  <a:pt x="852845" y="448487"/>
                  <a:pt x="895429" y="469720"/>
                </a:cubicBezTo>
                <a:lnTo>
                  <a:pt x="700842" y="673952"/>
                </a:lnTo>
                <a:cubicBezTo>
                  <a:pt x="666393" y="708401"/>
                  <a:pt x="677188" y="786784"/>
                  <a:pt x="720765" y="828138"/>
                </a:cubicBezTo>
                <a:cubicBezTo>
                  <a:pt x="762595" y="867826"/>
                  <a:pt x="850463" y="864016"/>
                  <a:pt x="887889" y="833139"/>
                </a:cubicBezTo>
                <a:lnTo>
                  <a:pt x="892294" y="829170"/>
                </a:lnTo>
                <a:lnTo>
                  <a:pt x="1059299" y="666372"/>
                </a:lnTo>
                <a:cubicBezTo>
                  <a:pt x="1107740" y="834899"/>
                  <a:pt x="1010390" y="1010785"/>
                  <a:pt x="841864" y="1059226"/>
                </a:cubicBezTo>
                <a:cubicBezTo>
                  <a:pt x="673337" y="1107667"/>
                  <a:pt x="497450" y="1010317"/>
                  <a:pt x="449010" y="841791"/>
                </a:cubicBezTo>
                <a:cubicBezTo>
                  <a:pt x="400569" y="673264"/>
                  <a:pt x="497918" y="497377"/>
                  <a:pt x="666445" y="448936"/>
                </a:cubicBezTo>
                <a:cubicBezTo>
                  <a:pt x="694931" y="440749"/>
                  <a:pt x="724423" y="436590"/>
                  <a:pt x="754063" y="436581"/>
                </a:cubicBezTo>
                <a:close/>
                <a:moveTo>
                  <a:pt x="1290876" y="11330"/>
                </a:moveTo>
                <a:cubicBezTo>
                  <a:pt x="1295118" y="15577"/>
                  <a:pt x="1298311" y="20754"/>
                  <a:pt x="1300202" y="26451"/>
                </a:cubicBezTo>
                <a:lnTo>
                  <a:pt x="1355368" y="192543"/>
                </a:lnTo>
                <a:lnTo>
                  <a:pt x="1521341" y="247629"/>
                </a:lnTo>
                <a:cubicBezTo>
                  <a:pt x="1541577" y="254363"/>
                  <a:pt x="1552522" y="276227"/>
                  <a:pt x="1545787" y="296463"/>
                </a:cubicBezTo>
                <a:cubicBezTo>
                  <a:pt x="1543900" y="302135"/>
                  <a:pt x="1540721" y="307291"/>
                  <a:pt x="1536502" y="311526"/>
                </a:cubicBezTo>
                <a:lnTo>
                  <a:pt x="1313259" y="534808"/>
                </a:lnTo>
                <a:cubicBezTo>
                  <a:pt x="1292573" y="555509"/>
                  <a:pt x="1261960" y="562732"/>
                  <a:pt x="1234202" y="553461"/>
                </a:cubicBezTo>
                <a:lnTo>
                  <a:pt x="1115854" y="513853"/>
                </a:lnTo>
                <a:lnTo>
                  <a:pt x="852884" y="776822"/>
                </a:lnTo>
                <a:cubicBezTo>
                  <a:pt x="830684" y="799840"/>
                  <a:pt x="794027" y="800504"/>
                  <a:pt x="771009" y="778303"/>
                </a:cubicBezTo>
                <a:cubicBezTo>
                  <a:pt x="747991" y="756103"/>
                  <a:pt x="747328" y="719446"/>
                  <a:pt x="769528" y="696428"/>
                </a:cubicBezTo>
                <a:cubicBezTo>
                  <a:pt x="770013" y="695925"/>
                  <a:pt x="770506" y="695432"/>
                  <a:pt x="771009" y="694947"/>
                </a:cubicBezTo>
                <a:lnTo>
                  <a:pt x="1033423" y="432533"/>
                </a:lnTo>
                <a:lnTo>
                  <a:pt x="994132" y="313471"/>
                </a:lnTo>
                <a:cubicBezTo>
                  <a:pt x="985023" y="285785"/>
                  <a:pt x="992284" y="255328"/>
                  <a:pt x="1012904" y="234731"/>
                </a:cubicBezTo>
                <a:lnTo>
                  <a:pt x="1236305" y="11290"/>
                </a:lnTo>
                <a:cubicBezTo>
                  <a:pt x="1251381" y="-3763"/>
                  <a:pt x="1275800" y="-3763"/>
                  <a:pt x="1290876" y="11290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4" name="图形 19"/>
          <p:cNvSpPr/>
          <p:nvPr>
            <p:custDataLst>
              <p:tags r:id="rId24"/>
            </p:custDataLst>
          </p:nvPr>
        </p:nvSpPr>
        <p:spPr>
          <a:xfrm>
            <a:off x="8496845" y="4599893"/>
            <a:ext cx="122781" cy="110565"/>
          </a:xfrm>
          <a:custGeom>
            <a:gdLst>
              <a:gd name="connsiteX0" fmla="*/ 1043984 w 1521932"/>
              <a:gd name="connsiteY0" fmla="*/ 0 h 1370507"/>
              <a:gd name="connsiteX1" fmla="*/ 1273457 w 1521932"/>
              <a:gd name="connsiteY1" fmla="*/ 132834 h 1370507"/>
              <a:gd name="connsiteX2" fmla="*/ 1504359 w 1521932"/>
              <a:gd name="connsiteY2" fmla="*/ 534988 h 1370507"/>
              <a:gd name="connsiteX3" fmla="*/ 1483920 w 1521932"/>
              <a:gd name="connsiteY3" fmla="*/ 693658 h 1370507"/>
              <a:gd name="connsiteX4" fmla="*/ 856858 w 1521932"/>
              <a:gd name="connsiteY4" fmla="*/ 1330960 h 1370507"/>
              <a:gd name="connsiteX5" fmla="*/ 669795 w 1521932"/>
              <a:gd name="connsiteY5" fmla="*/ 1332561 h 1370507"/>
              <a:gd name="connsiteX6" fmla="*/ 666358 w 1521932"/>
              <a:gd name="connsiteY6" fmla="*/ 1329055 h 1370507"/>
              <a:gd name="connsiteX7" fmla="*/ 36160 w 1521932"/>
              <a:gd name="connsiteY7" fmla="*/ 662384 h 1370507"/>
              <a:gd name="connsiteX8" fmla="*/ 19174 w 1521932"/>
              <a:gd name="connsiteY8" fmla="*/ 502920 h 1370507"/>
              <a:gd name="connsiteX9" fmla="*/ 246861 w 1521932"/>
              <a:gd name="connsiteY9" fmla="*/ 127476 h 1370507"/>
              <a:gd name="connsiteX10" fmla="*/ 473040 w 1521932"/>
              <a:gd name="connsiteY10" fmla="*/ 0 h 1370507"/>
              <a:gd name="connsiteX11" fmla="*/ 1043984 w 1521932"/>
              <a:gd name="connsiteY11" fmla="*/ 0 h 1370507"/>
              <a:gd name="connsiteX12" fmla="*/ 1107405 w 1521932"/>
              <a:gd name="connsiteY12" fmla="*/ 549235 h 1370507"/>
              <a:gd name="connsiteX13" fmla="*/ 1023228 w 1521932"/>
              <a:gd name="connsiteY13" fmla="*/ 549235 h 1370507"/>
              <a:gd name="connsiteX14" fmla="*/ 756607 w 1521932"/>
              <a:gd name="connsiteY14" fmla="*/ 815816 h 1370507"/>
              <a:gd name="connsiteX15" fmla="*/ 490026 w 1521932"/>
              <a:gd name="connsiteY15" fmla="*/ 549235 h 1370507"/>
              <a:gd name="connsiteX16" fmla="*/ 405849 w 1521932"/>
              <a:gd name="connsiteY16" fmla="*/ 547772 h 1370507"/>
              <a:gd name="connsiteX17" fmla="*/ 404386 w 1521932"/>
              <a:gd name="connsiteY17" fmla="*/ 631949 h 1370507"/>
              <a:gd name="connsiteX18" fmla="*/ 405849 w 1521932"/>
              <a:gd name="connsiteY18" fmla="*/ 633413 h 1370507"/>
              <a:gd name="connsiteX19" fmla="*/ 714538 w 1521932"/>
              <a:gd name="connsiteY19" fmla="*/ 942102 h 1370507"/>
              <a:gd name="connsiteX20" fmla="*/ 798715 w 1521932"/>
              <a:gd name="connsiteY20" fmla="*/ 942102 h 1370507"/>
              <a:gd name="connsiteX21" fmla="*/ 1107405 w 1521932"/>
              <a:gd name="connsiteY21" fmla="*/ 633413 h 1370507"/>
              <a:gd name="connsiteX22" fmla="*/ 1107405 w 1521932"/>
              <a:gd name="connsiteY22" fmla="*/ 549235 h 1370507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</a:cxnLst>
            <a:rect l="l" t="t" r="r" b="b"/>
            <a:pathLst>
              <a:path w="1521932" h="1370507">
                <a:moveTo>
                  <a:pt x="1043984" y="0"/>
                </a:moveTo>
                <a:cubicBezTo>
                  <a:pt x="1138743" y="-6"/>
                  <a:pt x="1226270" y="50660"/>
                  <a:pt x="1273457" y="132834"/>
                </a:cubicBezTo>
                <a:lnTo>
                  <a:pt x="1504359" y="534988"/>
                </a:lnTo>
                <a:cubicBezTo>
                  <a:pt x="1533926" y="586471"/>
                  <a:pt x="1525569" y="651348"/>
                  <a:pt x="1483920" y="693658"/>
                </a:cubicBezTo>
                <a:lnTo>
                  <a:pt x="856858" y="1330960"/>
                </a:lnTo>
                <a:cubicBezTo>
                  <a:pt x="805644" y="1383058"/>
                  <a:pt x="721893" y="1383775"/>
                  <a:pt x="669795" y="1332561"/>
                </a:cubicBezTo>
                <a:cubicBezTo>
                  <a:pt x="668627" y="1331414"/>
                  <a:pt x="667481" y="1330245"/>
                  <a:pt x="666358" y="1329055"/>
                </a:cubicBezTo>
                <a:lnTo>
                  <a:pt x="36160" y="662384"/>
                </a:lnTo>
                <a:cubicBezTo>
                  <a:pt x="-4751" y="619113"/>
                  <a:pt x="-11704" y="553839"/>
                  <a:pt x="19174" y="502920"/>
                </a:cubicBezTo>
                <a:lnTo>
                  <a:pt x="246861" y="127476"/>
                </a:lnTo>
                <a:cubicBezTo>
                  <a:pt x="294792" y="48374"/>
                  <a:pt x="380549" y="41"/>
                  <a:pt x="473040" y="0"/>
                </a:cubicBezTo>
                <a:lnTo>
                  <a:pt x="1043984" y="0"/>
                </a:lnTo>
                <a:close/>
                <a:moveTo>
                  <a:pt x="1107405" y="549235"/>
                </a:moveTo>
                <a:cubicBezTo>
                  <a:pt x="1084158" y="525995"/>
                  <a:pt x="1046475" y="525995"/>
                  <a:pt x="1023228" y="549235"/>
                </a:cubicBezTo>
                <a:lnTo>
                  <a:pt x="756607" y="815816"/>
                </a:lnTo>
                <a:lnTo>
                  <a:pt x="490026" y="549235"/>
                </a:lnTo>
                <a:cubicBezTo>
                  <a:pt x="467185" y="525586"/>
                  <a:pt x="429498" y="524931"/>
                  <a:pt x="405849" y="547772"/>
                </a:cubicBezTo>
                <a:cubicBezTo>
                  <a:pt x="382200" y="570613"/>
                  <a:pt x="381545" y="608301"/>
                  <a:pt x="404386" y="631949"/>
                </a:cubicBezTo>
                <a:cubicBezTo>
                  <a:pt x="404865" y="632446"/>
                  <a:pt x="405353" y="632933"/>
                  <a:pt x="405849" y="633413"/>
                </a:cubicBezTo>
                <a:lnTo>
                  <a:pt x="714538" y="942102"/>
                </a:lnTo>
                <a:cubicBezTo>
                  <a:pt x="737785" y="965342"/>
                  <a:pt x="775469" y="965342"/>
                  <a:pt x="798715" y="942102"/>
                </a:cubicBezTo>
                <a:lnTo>
                  <a:pt x="1107405" y="633413"/>
                </a:lnTo>
                <a:cubicBezTo>
                  <a:pt x="1130645" y="610166"/>
                  <a:pt x="1130645" y="572482"/>
                  <a:pt x="1107405" y="549235"/>
                </a:cubicBez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6" name="图形 27"/>
          <p:cNvSpPr/>
          <p:nvPr>
            <p:custDataLst>
              <p:tags r:id="rId25"/>
            </p:custDataLst>
          </p:nvPr>
        </p:nvSpPr>
        <p:spPr>
          <a:xfrm>
            <a:off x="4198255" y="3672635"/>
            <a:ext cx="173631" cy="133542"/>
          </a:xfrm>
          <a:custGeom>
            <a:gdLst>
              <a:gd name="connsiteX0" fmla="*/ 2390182 w 2476872"/>
              <a:gd name="connsiteY0" fmla="*/ 282512 h 1905000"/>
              <a:gd name="connsiteX1" fmla="*/ 2476872 w 2476872"/>
              <a:gd name="connsiteY1" fmla="*/ 363284 h 1905000"/>
              <a:gd name="connsiteX2" fmla="*/ 2476872 w 2476872"/>
              <a:gd name="connsiteY2" fmla="*/ 1541717 h 1905000"/>
              <a:gd name="connsiteX3" fmla="*/ 2435909 w 2476872"/>
              <a:gd name="connsiteY3" fmla="*/ 1610297 h 1905000"/>
              <a:gd name="connsiteX4" fmla="*/ 2349218 w 2476872"/>
              <a:gd name="connsiteY4" fmla="*/ 1614392 h 1905000"/>
              <a:gd name="connsiteX5" fmla="*/ 1938819 w 2476872"/>
              <a:gd name="connsiteY5" fmla="*/ 1444847 h 1905000"/>
              <a:gd name="connsiteX6" fmla="*/ 1938819 w 2476872"/>
              <a:gd name="connsiteY6" fmla="*/ 1747552 h 1905000"/>
              <a:gd name="connsiteX7" fmla="*/ 1761056 w 2476872"/>
              <a:gd name="connsiteY7" fmla="*/ 1905000 h 1905000"/>
              <a:gd name="connsiteX8" fmla="*/ 177763 w 2476872"/>
              <a:gd name="connsiteY8" fmla="*/ 1905000 h 1905000"/>
              <a:gd name="connsiteX9" fmla="*/ 0 w 2476872"/>
              <a:gd name="connsiteY9" fmla="*/ 1747552 h 1905000"/>
              <a:gd name="connsiteX10" fmla="*/ 0 w 2476872"/>
              <a:gd name="connsiteY10" fmla="*/ 157448 h 1905000"/>
              <a:gd name="connsiteX11" fmla="*/ 177858 w 2476872"/>
              <a:gd name="connsiteY11" fmla="*/ 0 h 1905000"/>
              <a:gd name="connsiteX12" fmla="*/ 1765629 w 2476872"/>
              <a:gd name="connsiteY12" fmla="*/ 0 h 1905000"/>
              <a:gd name="connsiteX13" fmla="*/ 1943392 w 2476872"/>
              <a:gd name="connsiteY13" fmla="*/ 157448 h 1905000"/>
              <a:gd name="connsiteX14" fmla="*/ 1943392 w 2476872"/>
              <a:gd name="connsiteY14" fmla="*/ 460058 h 1905000"/>
              <a:gd name="connsiteX15" fmla="*/ 2353791 w 2476872"/>
              <a:gd name="connsiteY15" fmla="*/ 290513 h 1905000"/>
              <a:gd name="connsiteX16" fmla="*/ 2390277 w 2476872"/>
              <a:gd name="connsiteY16" fmla="*/ 282416 h 1905000"/>
              <a:gd name="connsiteX17" fmla="*/ 1292737 w 2476872"/>
              <a:gd name="connsiteY17" fmla="*/ 986600 h 1905000"/>
              <a:gd name="connsiteX18" fmla="*/ 1325541 w 2476872"/>
              <a:gd name="connsiteY18" fmla="*/ 855950 h 1905000"/>
              <a:gd name="connsiteX19" fmla="*/ 1292737 w 2476872"/>
              <a:gd name="connsiteY19" fmla="*/ 823151 h 1905000"/>
              <a:gd name="connsiteX20" fmla="*/ 811080 w 2476872"/>
              <a:gd name="connsiteY20" fmla="*/ 534543 h 1905000"/>
              <a:gd name="connsiteX21" fmla="*/ 680398 w 2476872"/>
              <a:gd name="connsiteY21" fmla="*/ 567289 h 1905000"/>
              <a:gd name="connsiteX22" fmla="*/ 666850 w 2476872"/>
              <a:gd name="connsiteY22" fmla="*/ 616077 h 1905000"/>
              <a:gd name="connsiteX23" fmla="*/ 666850 w 2476872"/>
              <a:gd name="connsiteY23" fmla="*/ 1193483 h 1905000"/>
              <a:gd name="connsiteX24" fmla="*/ 762190 w 2476872"/>
              <a:gd name="connsiteY24" fmla="*/ 1288657 h 1905000"/>
              <a:gd name="connsiteX25" fmla="*/ 811080 w 2476872"/>
              <a:gd name="connsiteY25" fmla="*/ 1275112 h 1905000"/>
              <a:gd name="connsiteX26" fmla="*/ 1292641 w 2476872"/>
              <a:gd name="connsiteY26" fmla="*/ 986504 h 1905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</a:cxnLst>
            <a:rect l="l" t="t" r="r" b="b"/>
            <a:pathLst>
              <a:path w="2476872" h="1905000">
                <a:moveTo>
                  <a:pt x="2390182" y="282512"/>
                </a:moveTo>
                <a:cubicBezTo>
                  <a:pt x="2440386" y="282512"/>
                  <a:pt x="2476872" y="318802"/>
                  <a:pt x="2476872" y="363284"/>
                </a:cubicBezTo>
                <a:lnTo>
                  <a:pt x="2476872" y="1541717"/>
                </a:lnTo>
                <a:cubicBezTo>
                  <a:pt x="2476872" y="1570006"/>
                  <a:pt x="2463154" y="1594199"/>
                  <a:pt x="2435909" y="1610297"/>
                </a:cubicBezTo>
                <a:cubicBezTo>
                  <a:pt x="2408472" y="1622489"/>
                  <a:pt x="2376559" y="1626489"/>
                  <a:pt x="2349218" y="1614392"/>
                </a:cubicBezTo>
                <a:lnTo>
                  <a:pt x="1938819" y="1444847"/>
                </a:lnTo>
                <a:lnTo>
                  <a:pt x="1938819" y="1747552"/>
                </a:lnTo>
                <a:cubicBezTo>
                  <a:pt x="1938819" y="1832324"/>
                  <a:pt x="1861369" y="1905000"/>
                  <a:pt x="1761056" y="1905000"/>
                </a:cubicBezTo>
                <a:lnTo>
                  <a:pt x="177763" y="1905000"/>
                </a:lnTo>
                <a:cubicBezTo>
                  <a:pt x="82213" y="1905000"/>
                  <a:pt x="0" y="1836420"/>
                  <a:pt x="0" y="1747552"/>
                </a:cubicBezTo>
                <a:lnTo>
                  <a:pt x="0" y="157448"/>
                </a:lnTo>
                <a:cubicBezTo>
                  <a:pt x="0" y="72676"/>
                  <a:pt x="77545" y="0"/>
                  <a:pt x="177858" y="0"/>
                </a:cubicBezTo>
                <a:lnTo>
                  <a:pt x="1765629" y="0"/>
                </a:lnTo>
                <a:cubicBezTo>
                  <a:pt x="1861369" y="0"/>
                  <a:pt x="1943392" y="68580"/>
                  <a:pt x="1943392" y="157448"/>
                </a:cubicBezTo>
                <a:lnTo>
                  <a:pt x="1943392" y="460058"/>
                </a:lnTo>
                <a:lnTo>
                  <a:pt x="2353791" y="290513"/>
                </a:lnTo>
                <a:cubicBezTo>
                  <a:pt x="2365296" y="285422"/>
                  <a:pt x="2377698" y="282670"/>
                  <a:pt x="2390277" y="282416"/>
                </a:cubicBezTo>
                <a:close/>
                <a:moveTo>
                  <a:pt x="1292737" y="986600"/>
                </a:moveTo>
                <a:cubicBezTo>
                  <a:pt x="1337879" y="959579"/>
                  <a:pt x="1352566" y="901085"/>
                  <a:pt x="1325541" y="855950"/>
                </a:cubicBezTo>
                <a:cubicBezTo>
                  <a:pt x="1317477" y="842481"/>
                  <a:pt x="1306208" y="831214"/>
                  <a:pt x="1292737" y="823151"/>
                </a:cubicBezTo>
                <a:lnTo>
                  <a:pt x="811080" y="534543"/>
                </a:lnTo>
                <a:cubicBezTo>
                  <a:pt x="765950" y="507504"/>
                  <a:pt x="707441" y="522165"/>
                  <a:pt x="680398" y="567289"/>
                </a:cubicBezTo>
                <a:cubicBezTo>
                  <a:pt x="671562" y="582032"/>
                  <a:pt x="666881" y="598890"/>
                  <a:pt x="666850" y="616077"/>
                </a:cubicBezTo>
                <a:lnTo>
                  <a:pt x="666850" y="1193483"/>
                </a:lnTo>
                <a:cubicBezTo>
                  <a:pt x="666892" y="1246088"/>
                  <a:pt x="709577" y="1288699"/>
                  <a:pt x="762190" y="1288657"/>
                </a:cubicBezTo>
                <a:cubicBezTo>
                  <a:pt x="779412" y="1288644"/>
                  <a:pt x="796308" y="1283963"/>
                  <a:pt x="811080" y="1275112"/>
                </a:cubicBezTo>
                <a:lnTo>
                  <a:pt x="1292641" y="986504"/>
                </a:lnTo>
                <a:close/>
              </a:path>
            </a:pathLst>
          </a:custGeom>
          <a:gradFill>
            <a:gsLst>
              <a:gs pos="0">
                <a:srgbClr val="FFFFFF"/>
              </a:gs>
              <a:gs pos="99999">
                <a:srgbClr val="FFFFFF">
                  <a:alpha val="80000"/>
                </a:srgbClr>
              </a:gs>
            </a:gsLst>
            <a:lin ang="5400000" scaled="1"/>
          </a:gradFill>
          <a:ln w="819" cap="flat">
            <a:noFill/>
            <a:prstDash val="solid"/>
            <a:miter/>
          </a:ln>
          <a:effectLst>
            <a:outerShdw blurRad="76200" dist="38100" dir="8100000" algn="tr" rotWithShape="0">
              <a:schemeClr val="accent1">
                <a:lumMod val="75000"/>
                <a:alpha val="40000"/>
              </a:schemeClr>
            </a:outerShdw>
          </a:effectLst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78" name="任意多边形: 形状 286"/>
          <p:cNvSpPr/>
          <p:nvPr>
            <p:custDataLst>
              <p:tags r:id="rId26"/>
            </p:custDataLst>
          </p:nvPr>
        </p:nvSpPr>
        <p:spPr>
          <a:xfrm>
            <a:off x="5451932" y="3623767"/>
            <a:ext cx="1287612" cy="1287618"/>
          </a:xfrm>
          <a:custGeom>
            <a:gdLst>
              <a:gd name="connsiteX0" fmla="*/ 216236 w 216800"/>
              <a:gd name="connsiteY0" fmla="*/ 137858 h 216801"/>
              <a:gd name="connsiteX1" fmla="*/ 216004 w 216800"/>
              <a:gd name="connsiteY1" fmla="*/ 144612 h 216801"/>
              <a:gd name="connsiteX2" fmla="*/ 213679 w 216800"/>
              <a:gd name="connsiteY2" fmla="*/ 152646 h 216801"/>
              <a:gd name="connsiteX3" fmla="*/ 209726 w 216800"/>
              <a:gd name="connsiteY3" fmla="*/ 159981 h 216801"/>
              <a:gd name="connsiteX4" fmla="*/ 204611 w 216800"/>
              <a:gd name="connsiteY4" fmla="*/ 164638 h 216801"/>
              <a:gd name="connsiteX5" fmla="*/ 199728 w 216800"/>
              <a:gd name="connsiteY5" fmla="*/ 166036 h 216801"/>
              <a:gd name="connsiteX6" fmla="*/ 195078 w 216800"/>
              <a:gd name="connsiteY6" fmla="*/ 165104 h 216801"/>
              <a:gd name="connsiteX7" fmla="*/ 189265 w 216800"/>
              <a:gd name="connsiteY7" fmla="*/ 163823 h 216801"/>
              <a:gd name="connsiteX8" fmla="*/ 182173 w 216800"/>
              <a:gd name="connsiteY8" fmla="*/ 163590 h 216801"/>
              <a:gd name="connsiteX9" fmla="*/ 174966 w 216800"/>
              <a:gd name="connsiteY9" fmla="*/ 165104 h 216801"/>
              <a:gd name="connsiteX10" fmla="*/ 168804 w 216800"/>
              <a:gd name="connsiteY10" fmla="*/ 169063 h 216801"/>
              <a:gd name="connsiteX11" fmla="*/ 162293 w 216800"/>
              <a:gd name="connsiteY11" fmla="*/ 182336 h 216801"/>
              <a:gd name="connsiteX12" fmla="*/ 164386 w 216800"/>
              <a:gd name="connsiteY12" fmla="*/ 196542 h 216801"/>
              <a:gd name="connsiteX13" fmla="*/ 163688 w 216800"/>
              <a:gd name="connsiteY13" fmla="*/ 205856 h 216801"/>
              <a:gd name="connsiteX14" fmla="*/ 159271 w 216800"/>
              <a:gd name="connsiteY14" fmla="*/ 209698 h 216801"/>
              <a:gd name="connsiteX15" fmla="*/ 152644 w 216800"/>
              <a:gd name="connsiteY15" fmla="*/ 213307 h 216801"/>
              <a:gd name="connsiteX16" fmla="*/ 145087 w 216800"/>
              <a:gd name="connsiteY16" fmla="*/ 215870 h 216801"/>
              <a:gd name="connsiteX17" fmla="*/ 138112 w 216800"/>
              <a:gd name="connsiteY17" fmla="*/ 216802 h 216801"/>
              <a:gd name="connsiteX18" fmla="*/ 134159 w 216800"/>
              <a:gd name="connsiteY18" fmla="*/ 215171 h 216801"/>
              <a:gd name="connsiteX19" fmla="*/ 131602 w 216800"/>
              <a:gd name="connsiteY19" fmla="*/ 211679 h 216801"/>
              <a:gd name="connsiteX20" fmla="*/ 131369 w 216800"/>
              <a:gd name="connsiteY20" fmla="*/ 211679 h 216801"/>
              <a:gd name="connsiteX21" fmla="*/ 122650 w 216800"/>
              <a:gd name="connsiteY21" fmla="*/ 199219 h 216801"/>
              <a:gd name="connsiteX22" fmla="*/ 108350 w 216800"/>
              <a:gd name="connsiteY22" fmla="*/ 193979 h 216801"/>
              <a:gd name="connsiteX23" fmla="*/ 94051 w 216800"/>
              <a:gd name="connsiteY23" fmla="*/ 199219 h 216801"/>
              <a:gd name="connsiteX24" fmla="*/ 85099 w 216800"/>
              <a:gd name="connsiteY24" fmla="*/ 211444 h 216801"/>
              <a:gd name="connsiteX25" fmla="*/ 81611 w 216800"/>
              <a:gd name="connsiteY25" fmla="*/ 215520 h 216801"/>
              <a:gd name="connsiteX26" fmla="*/ 76496 w 216800"/>
              <a:gd name="connsiteY26" fmla="*/ 216802 h 216801"/>
              <a:gd name="connsiteX27" fmla="*/ 69172 w 216800"/>
              <a:gd name="connsiteY27" fmla="*/ 215636 h 216801"/>
              <a:gd name="connsiteX28" fmla="*/ 61034 w 216800"/>
              <a:gd name="connsiteY28" fmla="*/ 212725 h 216801"/>
              <a:gd name="connsiteX29" fmla="*/ 53710 w 216800"/>
              <a:gd name="connsiteY29" fmla="*/ 208651 h 216801"/>
              <a:gd name="connsiteX30" fmla="*/ 48827 w 216800"/>
              <a:gd name="connsiteY30" fmla="*/ 203993 h 216801"/>
              <a:gd name="connsiteX31" fmla="*/ 47548 w 216800"/>
              <a:gd name="connsiteY31" fmla="*/ 200151 h 216801"/>
              <a:gd name="connsiteX32" fmla="*/ 49292 w 216800"/>
              <a:gd name="connsiteY32" fmla="*/ 193979 h 216801"/>
              <a:gd name="connsiteX33" fmla="*/ 51268 w 216800"/>
              <a:gd name="connsiteY33" fmla="*/ 181754 h 216801"/>
              <a:gd name="connsiteX34" fmla="*/ 45339 w 216800"/>
              <a:gd name="connsiteY34" fmla="*/ 169063 h 216801"/>
              <a:gd name="connsiteX35" fmla="*/ 37434 w 216800"/>
              <a:gd name="connsiteY35" fmla="*/ 164522 h 216801"/>
              <a:gd name="connsiteX36" fmla="*/ 28598 w 216800"/>
              <a:gd name="connsiteY36" fmla="*/ 163707 h 216801"/>
              <a:gd name="connsiteX37" fmla="*/ 18600 w 216800"/>
              <a:gd name="connsiteY37" fmla="*/ 165570 h 216801"/>
              <a:gd name="connsiteX38" fmla="*/ 12090 w 216800"/>
              <a:gd name="connsiteY38" fmla="*/ 165104 h 216801"/>
              <a:gd name="connsiteX39" fmla="*/ 7323 w 216800"/>
              <a:gd name="connsiteY39" fmla="*/ 160796 h 216801"/>
              <a:gd name="connsiteX40" fmla="*/ 3371 w 216800"/>
              <a:gd name="connsiteY40" fmla="*/ 153344 h 216801"/>
              <a:gd name="connsiteX41" fmla="*/ 696 w 216800"/>
              <a:gd name="connsiteY41" fmla="*/ 144961 h 216801"/>
              <a:gd name="connsiteX42" fmla="*/ 231 w 216800"/>
              <a:gd name="connsiteY42" fmla="*/ 137858 h 216801"/>
              <a:gd name="connsiteX43" fmla="*/ 4882 w 216800"/>
              <a:gd name="connsiteY43" fmla="*/ 131338 h 216801"/>
              <a:gd name="connsiteX44" fmla="*/ 17437 w 216800"/>
              <a:gd name="connsiteY44" fmla="*/ 122140 h 216801"/>
              <a:gd name="connsiteX45" fmla="*/ 23018 w 216800"/>
              <a:gd name="connsiteY45" fmla="*/ 107818 h 216801"/>
              <a:gd name="connsiteX46" fmla="*/ 17437 w 216800"/>
              <a:gd name="connsiteY46" fmla="*/ 93613 h 216801"/>
              <a:gd name="connsiteX47" fmla="*/ 4882 w 216800"/>
              <a:gd name="connsiteY47" fmla="*/ 84764 h 216801"/>
              <a:gd name="connsiteX48" fmla="*/ 1394 w 216800"/>
              <a:gd name="connsiteY48" fmla="*/ 81388 h 216801"/>
              <a:gd name="connsiteX49" fmla="*/ -1 w 216800"/>
              <a:gd name="connsiteY49" fmla="*/ 75915 h 216801"/>
              <a:gd name="connsiteX50" fmla="*/ 929 w 216800"/>
              <a:gd name="connsiteY50" fmla="*/ 69162 h 216801"/>
              <a:gd name="connsiteX51" fmla="*/ 3371 w 216800"/>
              <a:gd name="connsiteY51" fmla="*/ 61943 h 216801"/>
              <a:gd name="connsiteX52" fmla="*/ 6858 w 216800"/>
              <a:gd name="connsiteY52" fmla="*/ 55539 h 216801"/>
              <a:gd name="connsiteX53" fmla="*/ 11160 w 216800"/>
              <a:gd name="connsiteY53" fmla="*/ 51231 h 216801"/>
              <a:gd name="connsiteX54" fmla="*/ 14764 w 216800"/>
              <a:gd name="connsiteY54" fmla="*/ 50300 h 216801"/>
              <a:gd name="connsiteX55" fmla="*/ 18600 w 216800"/>
              <a:gd name="connsiteY55" fmla="*/ 51231 h 216801"/>
              <a:gd name="connsiteX56" fmla="*/ 33132 w 216800"/>
              <a:gd name="connsiteY56" fmla="*/ 52978 h 216801"/>
              <a:gd name="connsiteX57" fmla="*/ 46502 w 216800"/>
              <a:gd name="connsiteY57" fmla="*/ 46341 h 216801"/>
              <a:gd name="connsiteX58" fmla="*/ 50571 w 216800"/>
              <a:gd name="connsiteY58" fmla="*/ 39471 h 216801"/>
              <a:gd name="connsiteX59" fmla="*/ 52198 w 216800"/>
              <a:gd name="connsiteY59" fmla="*/ 31437 h 216801"/>
              <a:gd name="connsiteX60" fmla="*/ 52198 w 216800"/>
              <a:gd name="connsiteY60" fmla="*/ 24218 h 216801"/>
              <a:gd name="connsiteX61" fmla="*/ 51617 w 216800"/>
              <a:gd name="connsiteY61" fmla="*/ 19561 h 216801"/>
              <a:gd name="connsiteX62" fmla="*/ 50803 w 216800"/>
              <a:gd name="connsiteY62" fmla="*/ 16301 h 216801"/>
              <a:gd name="connsiteX63" fmla="*/ 51152 w 216800"/>
              <a:gd name="connsiteY63" fmla="*/ 13041 h 216801"/>
              <a:gd name="connsiteX64" fmla="*/ 56151 w 216800"/>
              <a:gd name="connsiteY64" fmla="*/ 7335 h 216801"/>
              <a:gd name="connsiteX65" fmla="*/ 63940 w 216800"/>
              <a:gd name="connsiteY65" fmla="*/ 3260 h 216801"/>
              <a:gd name="connsiteX66" fmla="*/ 72078 w 216800"/>
              <a:gd name="connsiteY66" fmla="*/ 815 h 216801"/>
              <a:gd name="connsiteX67" fmla="*/ 78356 w 216800"/>
              <a:gd name="connsiteY67" fmla="*/ 0 h 216801"/>
              <a:gd name="connsiteX68" fmla="*/ 83123 w 216800"/>
              <a:gd name="connsiteY68" fmla="*/ 1980 h 216801"/>
              <a:gd name="connsiteX69" fmla="*/ 85564 w 216800"/>
              <a:gd name="connsiteY69" fmla="*/ 6055 h 216801"/>
              <a:gd name="connsiteX70" fmla="*/ 93934 w 216800"/>
              <a:gd name="connsiteY70" fmla="*/ 17116 h 216801"/>
              <a:gd name="connsiteX71" fmla="*/ 107653 w 216800"/>
              <a:gd name="connsiteY71" fmla="*/ 21890 h 216801"/>
              <a:gd name="connsiteX72" fmla="*/ 122069 w 216800"/>
              <a:gd name="connsiteY72" fmla="*/ 17349 h 216801"/>
              <a:gd name="connsiteX73" fmla="*/ 130904 w 216800"/>
              <a:gd name="connsiteY73" fmla="*/ 5822 h 216801"/>
              <a:gd name="connsiteX74" fmla="*/ 133811 w 216800"/>
              <a:gd name="connsiteY74" fmla="*/ 1980 h 216801"/>
              <a:gd name="connsiteX75" fmla="*/ 137879 w 216800"/>
              <a:gd name="connsiteY75" fmla="*/ 0 h 216801"/>
              <a:gd name="connsiteX76" fmla="*/ 144971 w 216800"/>
              <a:gd name="connsiteY76" fmla="*/ 931 h 216801"/>
              <a:gd name="connsiteX77" fmla="*/ 152528 w 216800"/>
              <a:gd name="connsiteY77" fmla="*/ 3493 h 216801"/>
              <a:gd name="connsiteX78" fmla="*/ 159387 w 216800"/>
              <a:gd name="connsiteY78" fmla="*/ 7685 h 216801"/>
              <a:gd name="connsiteX79" fmla="*/ 164386 w 216800"/>
              <a:gd name="connsiteY79" fmla="*/ 13273 h 216801"/>
              <a:gd name="connsiteX80" fmla="*/ 165083 w 216800"/>
              <a:gd name="connsiteY80" fmla="*/ 17349 h 216801"/>
              <a:gd name="connsiteX81" fmla="*/ 164153 w 216800"/>
              <a:gd name="connsiteY81" fmla="*/ 20493 h 216801"/>
              <a:gd name="connsiteX82" fmla="*/ 162293 w 216800"/>
              <a:gd name="connsiteY82" fmla="*/ 34697 h 216801"/>
              <a:gd name="connsiteX83" fmla="*/ 169036 w 216800"/>
              <a:gd name="connsiteY83" fmla="*/ 47738 h 216801"/>
              <a:gd name="connsiteX84" fmla="*/ 182755 w 216800"/>
              <a:gd name="connsiteY84" fmla="*/ 53909 h 216801"/>
              <a:gd name="connsiteX85" fmla="*/ 197869 w 216800"/>
              <a:gd name="connsiteY85" fmla="*/ 51231 h 216801"/>
              <a:gd name="connsiteX86" fmla="*/ 202402 w 216800"/>
              <a:gd name="connsiteY86" fmla="*/ 50300 h 216801"/>
              <a:gd name="connsiteX87" fmla="*/ 206935 w 216800"/>
              <a:gd name="connsiteY87" fmla="*/ 52395 h 216801"/>
              <a:gd name="connsiteX88" fmla="*/ 213097 w 216800"/>
              <a:gd name="connsiteY88" fmla="*/ 62292 h 216801"/>
              <a:gd name="connsiteX89" fmla="*/ 216701 w 216800"/>
              <a:gd name="connsiteY89" fmla="*/ 75682 h 216801"/>
              <a:gd name="connsiteX90" fmla="*/ 215424 w 216800"/>
              <a:gd name="connsiteY90" fmla="*/ 81853 h 216801"/>
              <a:gd name="connsiteX91" fmla="*/ 211818 w 216800"/>
              <a:gd name="connsiteY91" fmla="*/ 84764 h 216801"/>
              <a:gd name="connsiteX92" fmla="*/ 199496 w 216800"/>
              <a:gd name="connsiteY92" fmla="*/ 93730 h 216801"/>
              <a:gd name="connsiteX93" fmla="*/ 194380 w 216800"/>
              <a:gd name="connsiteY93" fmla="*/ 108284 h 216801"/>
              <a:gd name="connsiteX94" fmla="*/ 198681 w 216800"/>
              <a:gd name="connsiteY94" fmla="*/ 122140 h 216801"/>
              <a:gd name="connsiteX95" fmla="*/ 209959 w 216800"/>
              <a:gd name="connsiteY95" fmla="*/ 130639 h 216801"/>
              <a:gd name="connsiteX96" fmla="*/ 212748 w 216800"/>
              <a:gd name="connsiteY96" fmla="*/ 132502 h 216801"/>
              <a:gd name="connsiteX97" fmla="*/ 216236 w 216800"/>
              <a:gd name="connsiteY97" fmla="*/ 137858 h 216801"/>
              <a:gd name="connsiteX98" fmla="*/ 108118 w 216800"/>
              <a:gd name="connsiteY98" fmla="*/ 158816 h 216801"/>
              <a:gd name="connsiteX99" fmla="*/ 127881 w 216800"/>
              <a:gd name="connsiteY99" fmla="*/ 154858 h 216801"/>
              <a:gd name="connsiteX100" fmla="*/ 144041 w 216800"/>
              <a:gd name="connsiteY100" fmla="*/ 143913 h 216801"/>
              <a:gd name="connsiteX101" fmla="*/ 154853 w 216800"/>
              <a:gd name="connsiteY101" fmla="*/ 127729 h 216801"/>
              <a:gd name="connsiteX102" fmla="*/ 158805 w 216800"/>
              <a:gd name="connsiteY102" fmla="*/ 108051 h 216801"/>
              <a:gd name="connsiteX103" fmla="*/ 154853 w 216800"/>
              <a:gd name="connsiteY103" fmla="*/ 88374 h 216801"/>
              <a:gd name="connsiteX104" fmla="*/ 144041 w 216800"/>
              <a:gd name="connsiteY104" fmla="*/ 72306 h 216801"/>
              <a:gd name="connsiteX105" fmla="*/ 127881 w 216800"/>
              <a:gd name="connsiteY105" fmla="*/ 61477 h 216801"/>
              <a:gd name="connsiteX106" fmla="*/ 108118 w 216800"/>
              <a:gd name="connsiteY106" fmla="*/ 57519 h 216801"/>
              <a:gd name="connsiteX107" fmla="*/ 88470 w 216800"/>
              <a:gd name="connsiteY107" fmla="*/ 61477 h 216801"/>
              <a:gd name="connsiteX108" fmla="*/ 72427 w 216800"/>
              <a:gd name="connsiteY108" fmla="*/ 72306 h 216801"/>
              <a:gd name="connsiteX109" fmla="*/ 61615 w 216800"/>
              <a:gd name="connsiteY109" fmla="*/ 88374 h 216801"/>
              <a:gd name="connsiteX110" fmla="*/ 57662 w 216800"/>
              <a:gd name="connsiteY110" fmla="*/ 108051 h 216801"/>
              <a:gd name="connsiteX111" fmla="*/ 61615 w 216800"/>
              <a:gd name="connsiteY111" fmla="*/ 127729 h 216801"/>
              <a:gd name="connsiteX112" fmla="*/ 72427 w 216800"/>
              <a:gd name="connsiteY112" fmla="*/ 143913 h 216801"/>
              <a:gd name="connsiteX113" fmla="*/ 88470 w 216800"/>
              <a:gd name="connsiteY113" fmla="*/ 154858 h 216801"/>
              <a:gd name="connsiteX114" fmla="*/ 108118 w 216800"/>
              <a:gd name="connsiteY114" fmla="*/ 158816 h 216801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  <a:cxn ang="0">
                <a:pos x="connsiteX53" y="connsiteY53"/>
              </a:cxn>
              <a:cxn ang="0">
                <a:pos x="connsiteX54" y="connsiteY54"/>
              </a:cxn>
              <a:cxn ang="0">
                <a:pos x="connsiteX55" y="connsiteY55"/>
              </a:cxn>
              <a:cxn ang="0">
                <a:pos x="connsiteX56" y="connsiteY56"/>
              </a:cxn>
              <a:cxn ang="0">
                <a:pos x="connsiteX57" y="connsiteY57"/>
              </a:cxn>
              <a:cxn ang="0">
                <a:pos x="connsiteX58" y="connsiteY58"/>
              </a:cxn>
              <a:cxn ang="0">
                <a:pos x="connsiteX59" y="connsiteY59"/>
              </a:cxn>
              <a:cxn ang="0">
                <a:pos x="connsiteX60" y="connsiteY60"/>
              </a:cxn>
              <a:cxn ang="0">
                <a:pos x="connsiteX61" y="connsiteY61"/>
              </a:cxn>
              <a:cxn ang="0">
                <a:pos x="connsiteX62" y="connsiteY62"/>
              </a:cxn>
              <a:cxn ang="0">
                <a:pos x="connsiteX63" y="connsiteY63"/>
              </a:cxn>
              <a:cxn ang="0">
                <a:pos x="connsiteX64" y="connsiteY64"/>
              </a:cxn>
              <a:cxn ang="0">
                <a:pos x="connsiteX65" y="connsiteY65"/>
              </a:cxn>
              <a:cxn ang="0">
                <a:pos x="connsiteX66" y="connsiteY66"/>
              </a:cxn>
              <a:cxn ang="0">
                <a:pos x="connsiteX67" y="connsiteY67"/>
              </a:cxn>
              <a:cxn ang="0">
                <a:pos x="connsiteX68" y="connsiteY68"/>
              </a:cxn>
              <a:cxn ang="0">
                <a:pos x="connsiteX69" y="connsiteY69"/>
              </a:cxn>
              <a:cxn ang="0">
                <a:pos x="connsiteX70" y="connsiteY70"/>
              </a:cxn>
              <a:cxn ang="0">
                <a:pos x="connsiteX71" y="connsiteY71"/>
              </a:cxn>
              <a:cxn ang="0">
                <a:pos x="connsiteX72" y="connsiteY72"/>
              </a:cxn>
              <a:cxn ang="0">
                <a:pos x="connsiteX73" y="connsiteY73"/>
              </a:cxn>
              <a:cxn ang="0">
                <a:pos x="connsiteX74" y="connsiteY74"/>
              </a:cxn>
              <a:cxn ang="0">
                <a:pos x="connsiteX75" y="connsiteY75"/>
              </a:cxn>
              <a:cxn ang="0">
                <a:pos x="connsiteX76" y="connsiteY76"/>
              </a:cxn>
              <a:cxn ang="0">
                <a:pos x="connsiteX77" y="connsiteY77"/>
              </a:cxn>
              <a:cxn ang="0">
                <a:pos x="connsiteX78" y="connsiteY78"/>
              </a:cxn>
              <a:cxn ang="0">
                <a:pos x="connsiteX79" y="connsiteY79"/>
              </a:cxn>
              <a:cxn ang="0">
                <a:pos x="connsiteX80" y="connsiteY80"/>
              </a:cxn>
              <a:cxn ang="0">
                <a:pos x="connsiteX81" y="connsiteY81"/>
              </a:cxn>
              <a:cxn ang="0">
                <a:pos x="connsiteX82" y="connsiteY82"/>
              </a:cxn>
              <a:cxn ang="0">
                <a:pos x="connsiteX83" y="connsiteY83"/>
              </a:cxn>
              <a:cxn ang="0">
                <a:pos x="connsiteX84" y="connsiteY84"/>
              </a:cxn>
              <a:cxn ang="0">
                <a:pos x="connsiteX85" y="connsiteY85"/>
              </a:cxn>
              <a:cxn ang="0">
                <a:pos x="connsiteX86" y="connsiteY86"/>
              </a:cxn>
              <a:cxn ang="0">
                <a:pos x="connsiteX87" y="connsiteY87"/>
              </a:cxn>
              <a:cxn ang="0">
                <a:pos x="connsiteX88" y="connsiteY88"/>
              </a:cxn>
              <a:cxn ang="0">
                <a:pos x="connsiteX89" y="connsiteY89"/>
              </a:cxn>
              <a:cxn ang="0">
                <a:pos x="connsiteX90" y="connsiteY90"/>
              </a:cxn>
              <a:cxn ang="0">
                <a:pos x="connsiteX91" y="connsiteY91"/>
              </a:cxn>
              <a:cxn ang="0">
                <a:pos x="connsiteX92" y="connsiteY92"/>
              </a:cxn>
              <a:cxn ang="0">
                <a:pos x="connsiteX93" y="connsiteY93"/>
              </a:cxn>
              <a:cxn ang="0">
                <a:pos x="connsiteX94" y="connsiteY94"/>
              </a:cxn>
              <a:cxn ang="0">
                <a:pos x="connsiteX95" y="connsiteY95"/>
              </a:cxn>
              <a:cxn ang="0">
                <a:pos x="connsiteX96" y="connsiteY96"/>
              </a:cxn>
              <a:cxn ang="0">
                <a:pos x="connsiteX97" y="connsiteY97"/>
              </a:cxn>
              <a:cxn ang="0">
                <a:pos x="connsiteX98" y="connsiteY98"/>
              </a:cxn>
              <a:cxn ang="0">
                <a:pos x="connsiteX99" y="connsiteY99"/>
              </a:cxn>
              <a:cxn ang="0">
                <a:pos x="connsiteX100" y="connsiteY100"/>
              </a:cxn>
              <a:cxn ang="0">
                <a:pos x="connsiteX101" y="connsiteY101"/>
              </a:cxn>
              <a:cxn ang="0">
                <a:pos x="connsiteX102" y="connsiteY102"/>
              </a:cxn>
              <a:cxn ang="0">
                <a:pos x="connsiteX103" y="connsiteY103"/>
              </a:cxn>
              <a:cxn ang="0">
                <a:pos x="connsiteX104" y="connsiteY104"/>
              </a:cxn>
              <a:cxn ang="0">
                <a:pos x="connsiteX105" y="connsiteY105"/>
              </a:cxn>
              <a:cxn ang="0">
                <a:pos x="connsiteX106" y="connsiteY106"/>
              </a:cxn>
              <a:cxn ang="0">
                <a:pos x="connsiteX107" y="connsiteY107"/>
              </a:cxn>
              <a:cxn ang="0">
                <a:pos x="connsiteX108" y="connsiteY108"/>
              </a:cxn>
              <a:cxn ang="0">
                <a:pos x="connsiteX109" y="connsiteY109"/>
              </a:cxn>
              <a:cxn ang="0">
                <a:pos x="connsiteX110" y="connsiteY110"/>
              </a:cxn>
              <a:cxn ang="0">
                <a:pos x="connsiteX111" y="connsiteY111"/>
              </a:cxn>
              <a:cxn ang="0">
                <a:pos x="connsiteX112" y="connsiteY112"/>
              </a:cxn>
              <a:cxn ang="0">
                <a:pos x="connsiteX113" y="connsiteY113"/>
              </a:cxn>
              <a:cxn ang="0">
                <a:pos x="connsiteX114" y="connsiteY114"/>
              </a:cxn>
            </a:cxnLst>
            <a:rect l="l" t="t" r="r" b="b"/>
            <a:pathLst>
              <a:path w="216800" h="216801">
                <a:moveTo>
                  <a:pt x="216236" y="137858"/>
                </a:moveTo>
                <a:cubicBezTo>
                  <a:pt x="216547" y="139721"/>
                  <a:pt x="216471" y="141972"/>
                  <a:pt x="216004" y="144612"/>
                </a:cubicBezTo>
                <a:cubicBezTo>
                  <a:pt x="215539" y="147251"/>
                  <a:pt x="214765" y="149929"/>
                  <a:pt x="213679" y="152646"/>
                </a:cubicBezTo>
                <a:cubicBezTo>
                  <a:pt x="212594" y="155362"/>
                  <a:pt x="211277" y="157808"/>
                  <a:pt x="209726" y="159981"/>
                </a:cubicBezTo>
                <a:cubicBezTo>
                  <a:pt x="208175" y="162154"/>
                  <a:pt x="206470" y="163707"/>
                  <a:pt x="204611" y="164638"/>
                </a:cubicBezTo>
                <a:cubicBezTo>
                  <a:pt x="202750" y="165570"/>
                  <a:pt x="201123" y="166036"/>
                  <a:pt x="199728" y="166036"/>
                </a:cubicBezTo>
                <a:cubicBezTo>
                  <a:pt x="198334" y="166036"/>
                  <a:pt x="196783" y="165725"/>
                  <a:pt x="195078" y="165104"/>
                </a:cubicBezTo>
                <a:cubicBezTo>
                  <a:pt x="193527" y="164638"/>
                  <a:pt x="191589" y="164211"/>
                  <a:pt x="189265" y="163823"/>
                </a:cubicBezTo>
                <a:cubicBezTo>
                  <a:pt x="186939" y="163435"/>
                  <a:pt x="184575" y="163358"/>
                  <a:pt x="182173" y="163590"/>
                </a:cubicBezTo>
                <a:cubicBezTo>
                  <a:pt x="179771" y="163823"/>
                  <a:pt x="177368" y="164328"/>
                  <a:pt x="174966" y="165104"/>
                </a:cubicBezTo>
                <a:cubicBezTo>
                  <a:pt x="172563" y="165880"/>
                  <a:pt x="170509" y="167200"/>
                  <a:pt x="168804" y="169063"/>
                </a:cubicBezTo>
                <a:cubicBezTo>
                  <a:pt x="165083" y="172944"/>
                  <a:pt x="162913" y="177369"/>
                  <a:pt x="162293" y="182336"/>
                </a:cubicBezTo>
                <a:cubicBezTo>
                  <a:pt x="161673" y="187303"/>
                  <a:pt x="162371" y="192039"/>
                  <a:pt x="164386" y="196542"/>
                </a:cubicBezTo>
                <a:cubicBezTo>
                  <a:pt x="165936" y="199645"/>
                  <a:pt x="165704" y="202751"/>
                  <a:pt x="163688" y="205856"/>
                </a:cubicBezTo>
                <a:cubicBezTo>
                  <a:pt x="162758" y="207098"/>
                  <a:pt x="161286" y="208380"/>
                  <a:pt x="159271" y="209698"/>
                </a:cubicBezTo>
                <a:cubicBezTo>
                  <a:pt x="157255" y="211018"/>
                  <a:pt x="155046" y="212221"/>
                  <a:pt x="152644" y="213307"/>
                </a:cubicBezTo>
                <a:cubicBezTo>
                  <a:pt x="150241" y="214395"/>
                  <a:pt x="147722" y="215249"/>
                  <a:pt x="145087" y="215870"/>
                </a:cubicBezTo>
                <a:cubicBezTo>
                  <a:pt x="142452" y="216491"/>
                  <a:pt x="140127" y="216802"/>
                  <a:pt x="138112" y="216802"/>
                </a:cubicBezTo>
                <a:cubicBezTo>
                  <a:pt x="136717" y="216802"/>
                  <a:pt x="135399" y="216257"/>
                  <a:pt x="134159" y="215171"/>
                </a:cubicBezTo>
                <a:cubicBezTo>
                  <a:pt x="132919" y="214085"/>
                  <a:pt x="132067" y="212919"/>
                  <a:pt x="131602" y="211679"/>
                </a:cubicBezTo>
                <a:lnTo>
                  <a:pt x="131369" y="211679"/>
                </a:lnTo>
                <a:cubicBezTo>
                  <a:pt x="129664" y="206866"/>
                  <a:pt x="126757" y="202712"/>
                  <a:pt x="122650" y="199219"/>
                </a:cubicBezTo>
                <a:cubicBezTo>
                  <a:pt x="118542" y="195727"/>
                  <a:pt x="113775" y="193979"/>
                  <a:pt x="108350" y="193979"/>
                </a:cubicBezTo>
                <a:cubicBezTo>
                  <a:pt x="103080" y="193979"/>
                  <a:pt x="98313" y="195727"/>
                  <a:pt x="94051" y="199219"/>
                </a:cubicBezTo>
                <a:cubicBezTo>
                  <a:pt x="89788" y="202712"/>
                  <a:pt x="86804" y="206788"/>
                  <a:pt x="85099" y="211444"/>
                </a:cubicBezTo>
                <a:cubicBezTo>
                  <a:pt x="84324" y="213307"/>
                  <a:pt x="83161" y="214667"/>
                  <a:pt x="81611" y="215520"/>
                </a:cubicBezTo>
                <a:cubicBezTo>
                  <a:pt x="80061" y="216374"/>
                  <a:pt x="78356" y="216802"/>
                  <a:pt x="76496" y="216802"/>
                </a:cubicBezTo>
                <a:cubicBezTo>
                  <a:pt x="74326" y="216802"/>
                  <a:pt x="71884" y="216413"/>
                  <a:pt x="69172" y="215636"/>
                </a:cubicBezTo>
                <a:cubicBezTo>
                  <a:pt x="66459" y="214860"/>
                  <a:pt x="63746" y="213889"/>
                  <a:pt x="61034" y="212725"/>
                </a:cubicBezTo>
                <a:cubicBezTo>
                  <a:pt x="58321" y="211561"/>
                  <a:pt x="55879" y="210204"/>
                  <a:pt x="53710" y="208651"/>
                </a:cubicBezTo>
                <a:cubicBezTo>
                  <a:pt x="51540" y="207098"/>
                  <a:pt x="49912" y="205546"/>
                  <a:pt x="48827" y="203993"/>
                </a:cubicBezTo>
                <a:cubicBezTo>
                  <a:pt x="48052" y="202907"/>
                  <a:pt x="47625" y="201626"/>
                  <a:pt x="47548" y="200151"/>
                </a:cubicBezTo>
                <a:cubicBezTo>
                  <a:pt x="47471" y="198676"/>
                  <a:pt x="48052" y="196620"/>
                  <a:pt x="49292" y="193979"/>
                </a:cubicBezTo>
                <a:cubicBezTo>
                  <a:pt x="50997" y="190409"/>
                  <a:pt x="51656" y="186334"/>
                  <a:pt x="51268" y="181754"/>
                </a:cubicBezTo>
                <a:cubicBezTo>
                  <a:pt x="50881" y="177174"/>
                  <a:pt x="48904" y="172944"/>
                  <a:pt x="45339" y="169063"/>
                </a:cubicBezTo>
                <a:cubicBezTo>
                  <a:pt x="43169" y="166734"/>
                  <a:pt x="40534" y="165220"/>
                  <a:pt x="37434" y="164522"/>
                </a:cubicBezTo>
                <a:cubicBezTo>
                  <a:pt x="34334" y="163823"/>
                  <a:pt x="31388" y="163551"/>
                  <a:pt x="28598" y="163707"/>
                </a:cubicBezTo>
                <a:cubicBezTo>
                  <a:pt x="25343" y="163862"/>
                  <a:pt x="22010" y="164483"/>
                  <a:pt x="18600" y="165570"/>
                </a:cubicBezTo>
                <a:cubicBezTo>
                  <a:pt x="16430" y="166191"/>
                  <a:pt x="14260" y="166036"/>
                  <a:pt x="12090" y="165104"/>
                </a:cubicBezTo>
                <a:cubicBezTo>
                  <a:pt x="10385" y="164483"/>
                  <a:pt x="8796" y="163047"/>
                  <a:pt x="7323" y="160796"/>
                </a:cubicBezTo>
                <a:cubicBezTo>
                  <a:pt x="5851" y="158545"/>
                  <a:pt x="4533" y="156061"/>
                  <a:pt x="3371" y="153344"/>
                </a:cubicBezTo>
                <a:cubicBezTo>
                  <a:pt x="2208" y="150627"/>
                  <a:pt x="1317" y="147833"/>
                  <a:pt x="696" y="144961"/>
                </a:cubicBezTo>
                <a:cubicBezTo>
                  <a:pt x="77" y="142089"/>
                  <a:pt x="-79" y="139721"/>
                  <a:pt x="231" y="137858"/>
                </a:cubicBezTo>
                <a:cubicBezTo>
                  <a:pt x="696" y="134443"/>
                  <a:pt x="2246" y="132270"/>
                  <a:pt x="4882" y="131338"/>
                </a:cubicBezTo>
                <a:cubicBezTo>
                  <a:pt x="9532" y="129475"/>
                  <a:pt x="13717" y="126409"/>
                  <a:pt x="17437" y="122140"/>
                </a:cubicBezTo>
                <a:cubicBezTo>
                  <a:pt x="21158" y="117870"/>
                  <a:pt x="23018" y="113097"/>
                  <a:pt x="23018" y="107818"/>
                </a:cubicBezTo>
                <a:cubicBezTo>
                  <a:pt x="23018" y="102385"/>
                  <a:pt x="21158" y="97650"/>
                  <a:pt x="17437" y="93613"/>
                </a:cubicBezTo>
                <a:cubicBezTo>
                  <a:pt x="13717" y="89577"/>
                  <a:pt x="9532" y="86627"/>
                  <a:pt x="4882" y="84764"/>
                </a:cubicBezTo>
                <a:cubicBezTo>
                  <a:pt x="3487" y="84299"/>
                  <a:pt x="2324" y="83173"/>
                  <a:pt x="1394" y="81388"/>
                </a:cubicBezTo>
                <a:cubicBezTo>
                  <a:pt x="464" y="79602"/>
                  <a:pt x="-1" y="77778"/>
                  <a:pt x="-1" y="75915"/>
                </a:cubicBezTo>
                <a:cubicBezTo>
                  <a:pt x="-1" y="73897"/>
                  <a:pt x="309" y="71646"/>
                  <a:pt x="929" y="69162"/>
                </a:cubicBezTo>
                <a:cubicBezTo>
                  <a:pt x="1549" y="66678"/>
                  <a:pt x="2363" y="64272"/>
                  <a:pt x="3371" y="61943"/>
                </a:cubicBezTo>
                <a:cubicBezTo>
                  <a:pt x="4378" y="59615"/>
                  <a:pt x="5541" y="57480"/>
                  <a:pt x="6858" y="55539"/>
                </a:cubicBezTo>
                <a:cubicBezTo>
                  <a:pt x="8176" y="53599"/>
                  <a:pt x="9609" y="52163"/>
                  <a:pt x="11160" y="51231"/>
                </a:cubicBezTo>
                <a:cubicBezTo>
                  <a:pt x="12400" y="50455"/>
                  <a:pt x="13601" y="50144"/>
                  <a:pt x="14764" y="50300"/>
                </a:cubicBezTo>
                <a:cubicBezTo>
                  <a:pt x="15926" y="50455"/>
                  <a:pt x="17205" y="50765"/>
                  <a:pt x="18600" y="51231"/>
                </a:cubicBezTo>
                <a:cubicBezTo>
                  <a:pt x="23250" y="53094"/>
                  <a:pt x="28094" y="53676"/>
                  <a:pt x="33132" y="52978"/>
                </a:cubicBezTo>
                <a:cubicBezTo>
                  <a:pt x="38170" y="52279"/>
                  <a:pt x="42626" y="50067"/>
                  <a:pt x="46502" y="46341"/>
                </a:cubicBezTo>
                <a:cubicBezTo>
                  <a:pt x="48362" y="44478"/>
                  <a:pt x="49718" y="42188"/>
                  <a:pt x="50571" y="39471"/>
                </a:cubicBezTo>
                <a:cubicBezTo>
                  <a:pt x="51423" y="36754"/>
                  <a:pt x="51966" y="34076"/>
                  <a:pt x="52198" y="31437"/>
                </a:cubicBezTo>
                <a:cubicBezTo>
                  <a:pt x="52431" y="28798"/>
                  <a:pt x="52431" y="26392"/>
                  <a:pt x="52198" y="24218"/>
                </a:cubicBezTo>
                <a:cubicBezTo>
                  <a:pt x="51966" y="22045"/>
                  <a:pt x="51772" y="20493"/>
                  <a:pt x="51617" y="19561"/>
                </a:cubicBezTo>
                <a:cubicBezTo>
                  <a:pt x="51307" y="18630"/>
                  <a:pt x="51036" y="17543"/>
                  <a:pt x="50803" y="16301"/>
                </a:cubicBezTo>
                <a:cubicBezTo>
                  <a:pt x="50571" y="15059"/>
                  <a:pt x="50687" y="13972"/>
                  <a:pt x="51152" y="13041"/>
                </a:cubicBezTo>
                <a:cubicBezTo>
                  <a:pt x="52082" y="10867"/>
                  <a:pt x="53748" y="8966"/>
                  <a:pt x="56151" y="7335"/>
                </a:cubicBezTo>
                <a:cubicBezTo>
                  <a:pt x="58554" y="5705"/>
                  <a:pt x="61150" y="4347"/>
                  <a:pt x="63940" y="3260"/>
                </a:cubicBezTo>
                <a:cubicBezTo>
                  <a:pt x="66730" y="2173"/>
                  <a:pt x="69443" y="1358"/>
                  <a:pt x="72078" y="815"/>
                </a:cubicBezTo>
                <a:cubicBezTo>
                  <a:pt x="74713" y="272"/>
                  <a:pt x="76806" y="0"/>
                  <a:pt x="78356" y="0"/>
                </a:cubicBezTo>
                <a:cubicBezTo>
                  <a:pt x="80371" y="0"/>
                  <a:pt x="81960" y="660"/>
                  <a:pt x="83123" y="1980"/>
                </a:cubicBezTo>
                <a:cubicBezTo>
                  <a:pt x="84285" y="3299"/>
                  <a:pt x="85099" y="4658"/>
                  <a:pt x="85564" y="6055"/>
                </a:cubicBezTo>
                <a:cubicBezTo>
                  <a:pt x="87269" y="10246"/>
                  <a:pt x="90059" y="13933"/>
                  <a:pt x="93934" y="17116"/>
                </a:cubicBezTo>
                <a:cubicBezTo>
                  <a:pt x="97810" y="20298"/>
                  <a:pt x="102382" y="21890"/>
                  <a:pt x="107653" y="21890"/>
                </a:cubicBezTo>
                <a:cubicBezTo>
                  <a:pt x="113078" y="21890"/>
                  <a:pt x="117883" y="20376"/>
                  <a:pt x="122069" y="17349"/>
                </a:cubicBezTo>
                <a:cubicBezTo>
                  <a:pt x="126254" y="14322"/>
                  <a:pt x="129199" y="10479"/>
                  <a:pt x="130904" y="5822"/>
                </a:cubicBezTo>
                <a:cubicBezTo>
                  <a:pt x="131524" y="4580"/>
                  <a:pt x="132493" y="3299"/>
                  <a:pt x="133811" y="1980"/>
                </a:cubicBezTo>
                <a:cubicBezTo>
                  <a:pt x="135128" y="660"/>
                  <a:pt x="136484" y="0"/>
                  <a:pt x="137879" y="0"/>
                </a:cubicBezTo>
                <a:cubicBezTo>
                  <a:pt x="140049" y="0"/>
                  <a:pt x="142413" y="311"/>
                  <a:pt x="144971" y="931"/>
                </a:cubicBezTo>
                <a:cubicBezTo>
                  <a:pt x="147529" y="1553"/>
                  <a:pt x="150047" y="2406"/>
                  <a:pt x="152528" y="3493"/>
                </a:cubicBezTo>
                <a:cubicBezTo>
                  <a:pt x="155008" y="4580"/>
                  <a:pt x="157294" y="5977"/>
                  <a:pt x="159387" y="7685"/>
                </a:cubicBezTo>
                <a:cubicBezTo>
                  <a:pt x="161480" y="9392"/>
                  <a:pt x="163146" y="11255"/>
                  <a:pt x="164386" y="13273"/>
                </a:cubicBezTo>
                <a:cubicBezTo>
                  <a:pt x="165161" y="14515"/>
                  <a:pt x="165393" y="15874"/>
                  <a:pt x="165083" y="17349"/>
                </a:cubicBezTo>
                <a:cubicBezTo>
                  <a:pt x="164774" y="18824"/>
                  <a:pt x="164463" y="19871"/>
                  <a:pt x="164153" y="20493"/>
                </a:cubicBezTo>
                <a:cubicBezTo>
                  <a:pt x="162138" y="24995"/>
                  <a:pt x="161518" y="29730"/>
                  <a:pt x="162293" y="34697"/>
                </a:cubicBezTo>
                <a:cubicBezTo>
                  <a:pt x="163068" y="39665"/>
                  <a:pt x="165316" y="44012"/>
                  <a:pt x="169036" y="47738"/>
                </a:cubicBezTo>
                <a:cubicBezTo>
                  <a:pt x="172756" y="51464"/>
                  <a:pt x="177329" y="53521"/>
                  <a:pt x="182755" y="53909"/>
                </a:cubicBezTo>
                <a:cubicBezTo>
                  <a:pt x="188179" y="54297"/>
                  <a:pt x="193218" y="53404"/>
                  <a:pt x="197869" y="51231"/>
                </a:cubicBezTo>
                <a:cubicBezTo>
                  <a:pt x="199107" y="50455"/>
                  <a:pt x="200619" y="50144"/>
                  <a:pt x="202402" y="50300"/>
                </a:cubicBezTo>
                <a:cubicBezTo>
                  <a:pt x="204185" y="50455"/>
                  <a:pt x="205695" y="51154"/>
                  <a:pt x="206935" y="52395"/>
                </a:cubicBezTo>
                <a:cubicBezTo>
                  <a:pt x="209261" y="54569"/>
                  <a:pt x="211314" y="57868"/>
                  <a:pt x="213097" y="62292"/>
                </a:cubicBezTo>
                <a:cubicBezTo>
                  <a:pt x="214881" y="66717"/>
                  <a:pt x="216082" y="71180"/>
                  <a:pt x="216701" y="75682"/>
                </a:cubicBezTo>
                <a:cubicBezTo>
                  <a:pt x="217012" y="78321"/>
                  <a:pt x="216586" y="80379"/>
                  <a:pt x="215424" y="81853"/>
                </a:cubicBezTo>
                <a:cubicBezTo>
                  <a:pt x="214260" y="83328"/>
                  <a:pt x="213058" y="84299"/>
                  <a:pt x="211818" y="84764"/>
                </a:cubicBezTo>
                <a:cubicBezTo>
                  <a:pt x="207013" y="86472"/>
                  <a:pt x="202906" y="89461"/>
                  <a:pt x="199496" y="93730"/>
                </a:cubicBezTo>
                <a:cubicBezTo>
                  <a:pt x="196085" y="97999"/>
                  <a:pt x="194380" y="102850"/>
                  <a:pt x="194380" y="108284"/>
                </a:cubicBezTo>
                <a:cubicBezTo>
                  <a:pt x="194380" y="113563"/>
                  <a:pt x="195814" y="118181"/>
                  <a:pt x="198681" y="122140"/>
                </a:cubicBezTo>
                <a:cubicBezTo>
                  <a:pt x="201548" y="126098"/>
                  <a:pt x="205308" y="128932"/>
                  <a:pt x="209959" y="130639"/>
                </a:cubicBezTo>
                <a:cubicBezTo>
                  <a:pt x="211043" y="131261"/>
                  <a:pt x="211974" y="131881"/>
                  <a:pt x="212748" y="132502"/>
                </a:cubicBezTo>
                <a:cubicBezTo>
                  <a:pt x="214453" y="133900"/>
                  <a:pt x="215617" y="135685"/>
                  <a:pt x="216236" y="137858"/>
                </a:cubicBezTo>
                <a:close/>
                <a:moveTo>
                  <a:pt x="108118" y="158816"/>
                </a:moveTo>
                <a:cubicBezTo>
                  <a:pt x="115093" y="158816"/>
                  <a:pt x="121681" y="157497"/>
                  <a:pt x="127881" y="154858"/>
                </a:cubicBezTo>
                <a:cubicBezTo>
                  <a:pt x="134082" y="152219"/>
                  <a:pt x="139468" y="148570"/>
                  <a:pt x="144041" y="143913"/>
                </a:cubicBezTo>
                <a:cubicBezTo>
                  <a:pt x="148614" y="139256"/>
                  <a:pt x="152218" y="133861"/>
                  <a:pt x="154853" y="127729"/>
                </a:cubicBezTo>
                <a:cubicBezTo>
                  <a:pt x="157488" y="121596"/>
                  <a:pt x="158805" y="115037"/>
                  <a:pt x="158805" y="108051"/>
                </a:cubicBezTo>
                <a:cubicBezTo>
                  <a:pt x="158805" y="101065"/>
                  <a:pt x="157488" y="94506"/>
                  <a:pt x="154853" y="88374"/>
                </a:cubicBezTo>
                <a:cubicBezTo>
                  <a:pt x="152218" y="82242"/>
                  <a:pt x="148614" y="76886"/>
                  <a:pt x="144041" y="72306"/>
                </a:cubicBezTo>
                <a:cubicBezTo>
                  <a:pt x="139468" y="67726"/>
                  <a:pt x="134082" y="64116"/>
                  <a:pt x="127881" y="61477"/>
                </a:cubicBezTo>
                <a:cubicBezTo>
                  <a:pt x="121681" y="58838"/>
                  <a:pt x="115093" y="57519"/>
                  <a:pt x="108118" y="57519"/>
                </a:cubicBezTo>
                <a:cubicBezTo>
                  <a:pt x="101142" y="57519"/>
                  <a:pt x="94593" y="58838"/>
                  <a:pt x="88470" y="61477"/>
                </a:cubicBezTo>
                <a:cubicBezTo>
                  <a:pt x="82348" y="64116"/>
                  <a:pt x="77000" y="67726"/>
                  <a:pt x="72427" y="72306"/>
                </a:cubicBezTo>
                <a:cubicBezTo>
                  <a:pt x="67854" y="76886"/>
                  <a:pt x="64250" y="82242"/>
                  <a:pt x="61615" y="88374"/>
                </a:cubicBezTo>
                <a:cubicBezTo>
                  <a:pt x="58980" y="94506"/>
                  <a:pt x="57662" y="101065"/>
                  <a:pt x="57662" y="108051"/>
                </a:cubicBezTo>
                <a:cubicBezTo>
                  <a:pt x="57662" y="115037"/>
                  <a:pt x="58980" y="121596"/>
                  <a:pt x="61615" y="127729"/>
                </a:cubicBezTo>
                <a:cubicBezTo>
                  <a:pt x="64250" y="133861"/>
                  <a:pt x="67854" y="139256"/>
                  <a:pt x="72427" y="143913"/>
                </a:cubicBezTo>
                <a:cubicBezTo>
                  <a:pt x="77000" y="148570"/>
                  <a:pt x="82348" y="152219"/>
                  <a:pt x="88470" y="154858"/>
                </a:cubicBezTo>
                <a:cubicBezTo>
                  <a:pt x="94593" y="157497"/>
                  <a:pt x="101142" y="158816"/>
                  <a:pt x="108118" y="158816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20000"/>
                  <a:lumOff val="80000"/>
                </a:schemeClr>
              </a:gs>
              <a:gs pos="40000">
                <a:schemeClr val="accent1">
                  <a:lumMod val="60000"/>
                  <a:lumOff val="40000"/>
                </a:schemeClr>
              </a:gs>
              <a:gs pos="64000">
                <a:schemeClr val="accent1"/>
              </a:gs>
              <a:gs pos="92000">
                <a:schemeClr val="accent1">
                  <a:lumMod val="75000"/>
                </a:schemeClr>
              </a:gs>
            </a:gsLst>
            <a:lin ang="2700000" scaled="1"/>
          </a:gradFill>
          <a:ln w="7495" cap="flat">
            <a:noFill/>
            <a:prstDash val="solid"/>
            <a:miter/>
          </a:ln>
          <a:effectLst>
            <a:outerShdw blurRad="215900" sx="102000" sy="102000" algn="ctr" rotWithShape="0">
              <a:schemeClr val="accent1">
                <a:alpha val="40000"/>
              </a:schemeClr>
            </a:outerShdw>
          </a:effectLst>
          <a:scene3d>
            <a:camera prst="isometricOffAxis2Left"/>
            <a:lightRig rig="threePt" dir="t">
              <a:rot lat="0" lon="0" rev="10800000"/>
            </a:lightRig>
          </a:scene3d>
          <a:sp3d extrusionH="203200"/>
        </p:spPr>
        <p:txBody>
          <a:bodyPr rot="0" spcFirstLastPara="0" vertOverflow="overflow" horzOverflow="overflow" vert="horz" wrap="square" lIns="91440" tIns="45720" rIns="91440" bIns="45720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9180" name="正文"/>
          <p:cNvSpPr txBox="1"/>
          <p:nvPr>
            <p:custDataLst>
              <p:tags r:id="rId27"/>
            </p:custDataLst>
          </p:nvPr>
        </p:nvSpPr>
        <p:spPr>
          <a:xfrm>
            <a:off x="838200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智能信号灯控制：实时监测交通流量，调整信号灯时间，缓解交通拥堵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2" name="正文"/>
          <p:cNvSpPr txBox="1"/>
          <p:nvPr>
            <p:custDataLst>
              <p:tags r:id="rId28"/>
            </p:custDataLst>
          </p:nvPr>
        </p:nvSpPr>
        <p:spPr>
          <a:xfrm>
            <a:off x="9285014" y="3693311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智能物流配送：运用大数据和人工智能技术，优化物流配送路线，降低运输成本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4" name="正文"/>
          <p:cNvSpPr txBox="1"/>
          <p:nvPr>
            <p:custDataLst>
              <p:tags r:id="rId29"/>
            </p:custDataLst>
          </p:nvPr>
        </p:nvSpPr>
        <p:spPr>
          <a:xfrm>
            <a:off x="7026390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智能公共交通：实时查询公交线路、到站时间等信息，提高公共交通出行效率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186" name="正文"/>
          <p:cNvSpPr txBox="1"/>
          <p:nvPr>
            <p:custDataLst>
              <p:tags r:id="rId30"/>
            </p:custDataLst>
          </p:nvPr>
        </p:nvSpPr>
        <p:spPr>
          <a:xfrm>
            <a:off x="3096824" y="1657730"/>
            <a:ext cx="2068855" cy="775428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l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智能停车系统：利用物联网技术，提供便捷的停车服务，提高停车位利用率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9" name=""/>
        <p:cNvGrpSpPr/>
        <p:nvPr/>
      </p:nvGrpSpPr>
      <p:grpSpPr>
        <a:xfrm>
          <a:off x="0" y="0"/>
          <a:ext cx="0" cy="0"/>
        </a:xfrm>
      </p:grpSpPr>
      <p:sp>
        <p:nvSpPr>
          <p:cNvPr id="10492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智慧安防</a:t>
            </a:r>
            <a:endParaRPr lang="zh-CN" altLang="en-US"/>
          </a:p>
        </p:txBody>
      </p:sp>
      <p:sp>
        <p:nvSpPr>
          <p:cNvPr id="1049222" name="正文"/>
          <p:cNvSpPr txBox="1"/>
          <p:nvPr>
            <p:custDataLst>
              <p:tags r:id="rId2"/>
            </p:custDataLst>
          </p:nvPr>
        </p:nvSpPr>
        <p:spPr>
          <a:xfrm>
            <a:off x="2383176" y="1364400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定义：利用先进的信息技术手段，实现城市安全监控、预警、响应和管理的智能化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4" name="正文"/>
          <p:cNvSpPr txBox="1"/>
          <p:nvPr>
            <p:custDataLst>
              <p:tags r:id="rId3"/>
            </p:custDataLst>
          </p:nvPr>
        </p:nvSpPr>
        <p:spPr>
          <a:xfrm>
            <a:off x="2383176" y="2641578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应用领域：公共安全、交通管理、应急救援等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6" name="正文"/>
          <p:cNvSpPr txBox="1"/>
          <p:nvPr>
            <p:custDataLst>
              <p:tags r:id="rId4"/>
            </p:custDataLst>
          </p:nvPr>
        </p:nvSpPr>
        <p:spPr>
          <a:xfrm>
            <a:off x="2383176" y="3918755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优势：提高城市安全防范水平，降低安全风险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28" name="正文"/>
          <p:cNvSpPr txBox="1"/>
          <p:nvPr>
            <p:custDataLst>
              <p:tags r:id="rId5"/>
            </p:custDataLst>
          </p:nvPr>
        </p:nvSpPr>
        <p:spPr>
          <a:xfrm>
            <a:off x="2383176" y="5195933"/>
            <a:ext cx="7425647" cy="981667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just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发展趋势：与物联网、人工智能等技术深度融合，实现全方位、立体化的安防体系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6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智慧环保</a:t>
            </a:r>
            <a:endParaRPr lang="zh-CN" altLang="en-US"/>
          </a:p>
        </p:txBody>
      </p:sp>
      <p:sp>
        <p:nvSpPr>
          <p:cNvPr id="1049264" name="矩形 3"/>
          <p:cNvSpPr/>
          <p:nvPr>
            <p:custDataLst>
              <p:tags r:id="rId2"/>
            </p:custDataLst>
          </p:nvPr>
        </p:nvSpPr>
        <p:spPr>
          <a:xfrm>
            <a:off x="1564041" y="1364400"/>
            <a:ext cx="9598208" cy="105529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6" name="矩形 13"/>
          <p:cNvSpPr/>
          <p:nvPr>
            <p:custDataLst>
              <p:tags r:id="rId3"/>
            </p:custDataLst>
          </p:nvPr>
        </p:nvSpPr>
        <p:spPr>
          <a:xfrm>
            <a:off x="1029812" y="1364400"/>
            <a:ext cx="260300" cy="105529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68" name="文本框 4"/>
          <p:cNvSpPr txBox="1"/>
          <p:nvPr>
            <p:custDataLst>
              <p:tags r:id="rId4"/>
            </p:custDataLst>
          </p:nvPr>
        </p:nvSpPr>
        <p:spPr>
          <a:xfrm>
            <a:off x="1838861" y="1455579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定义：智慧环保是利用物联网技术，对城市环境质量进行实时监测和预警，提高环境治理的效率和效果。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0" name="矩形 39"/>
          <p:cNvSpPr/>
          <p:nvPr>
            <p:custDataLst>
              <p:tags r:id="rId5"/>
            </p:custDataLst>
          </p:nvPr>
        </p:nvSpPr>
        <p:spPr>
          <a:xfrm>
            <a:off x="1564041" y="2617142"/>
            <a:ext cx="9598208" cy="105529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2" name="矩形 5"/>
          <p:cNvSpPr/>
          <p:nvPr>
            <p:custDataLst>
              <p:tags r:id="rId6"/>
            </p:custDataLst>
          </p:nvPr>
        </p:nvSpPr>
        <p:spPr>
          <a:xfrm>
            <a:off x="1029812" y="2617142"/>
            <a:ext cx="260300" cy="105529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4" name="文本框 41"/>
          <p:cNvSpPr txBox="1"/>
          <p:nvPr>
            <p:custDataLst>
              <p:tags r:id="rId7"/>
            </p:custDataLst>
          </p:nvPr>
        </p:nvSpPr>
        <p:spPr>
          <a:xfrm>
            <a:off x="1838861" y="2708320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目标：实现环境质量的有效监控和预警，提高环境治理的效率和效果，促进城市的可持续发展。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76" name="矩形 12"/>
          <p:cNvSpPr/>
          <p:nvPr>
            <p:custDataLst>
              <p:tags r:id="rId8"/>
            </p:custDataLst>
          </p:nvPr>
        </p:nvSpPr>
        <p:spPr>
          <a:xfrm>
            <a:off x="1564041" y="3869884"/>
            <a:ext cx="9598208" cy="105529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78" name="矩形 17"/>
          <p:cNvSpPr/>
          <p:nvPr>
            <p:custDataLst>
              <p:tags r:id="rId9"/>
            </p:custDataLst>
          </p:nvPr>
        </p:nvSpPr>
        <p:spPr>
          <a:xfrm>
            <a:off x="1029812" y="3869884"/>
            <a:ext cx="260300" cy="105529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0" name="文本框 19"/>
          <p:cNvSpPr txBox="1"/>
          <p:nvPr>
            <p:custDataLst>
              <p:tags r:id="rId10"/>
            </p:custDataLst>
          </p:nvPr>
        </p:nvSpPr>
        <p:spPr>
          <a:xfrm>
            <a:off x="1838861" y="39610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建设内容：包括环境质量监测、污染源监控、预警系统建设等方面。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282" name="矩形 49"/>
          <p:cNvSpPr/>
          <p:nvPr>
            <p:custDataLst>
              <p:tags r:id="rId11"/>
            </p:custDataLst>
          </p:nvPr>
        </p:nvSpPr>
        <p:spPr>
          <a:xfrm>
            <a:off x="1564041" y="5121984"/>
            <a:ext cx="9598208" cy="105529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4" name="矩形 26"/>
          <p:cNvSpPr/>
          <p:nvPr>
            <p:custDataLst>
              <p:tags r:id="rId12"/>
            </p:custDataLst>
          </p:nvPr>
        </p:nvSpPr>
        <p:spPr>
          <a:xfrm>
            <a:off x="1029812" y="5121984"/>
            <a:ext cx="260300" cy="105529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286" name="文本框 27"/>
          <p:cNvSpPr txBox="1"/>
          <p:nvPr>
            <p:custDataLst>
              <p:tags r:id="rId13"/>
            </p:custDataLst>
          </p:nvPr>
        </p:nvSpPr>
        <p:spPr>
          <a:xfrm>
            <a:off x="1838861" y="5213162"/>
            <a:ext cx="9183796" cy="8729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建设意义：智慧环保是智慧城市建设的重要组成部分，对于提高城市环境质量、促进城市可持续发展具有重要意义。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20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智慧医疗</a:t>
            </a:r>
            <a:endParaRPr lang="zh-CN" altLang="en-US"/>
          </a:p>
        </p:txBody>
      </p:sp>
      <p:sp>
        <p:nvSpPr>
          <p:cNvPr id="1049322" name="矩形 15"/>
          <p:cNvSpPr/>
          <p:nvPr>
            <p:custDataLst>
              <p:tags r:id="rId2"/>
            </p:custDataLst>
          </p:nvPr>
        </p:nvSpPr>
        <p:spPr>
          <a:xfrm>
            <a:off x="2384776" y="1446120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远程医疗：通过互联网技术，实现远程诊断、治疗和健康管理。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24" name="任意多边形 17"/>
          <p:cNvSpPr/>
          <p:nvPr>
            <p:custDataLst>
              <p:tags r:id="rId3"/>
            </p:custDataLst>
          </p:nvPr>
        </p:nvSpPr>
        <p:spPr>
          <a:xfrm flipV="1">
            <a:off x="2305533" y="136440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6" name="任意多边形 18"/>
          <p:cNvSpPr/>
          <p:nvPr>
            <p:custDataLst>
              <p:tags r:id="rId4"/>
            </p:custDataLst>
          </p:nvPr>
        </p:nvSpPr>
        <p:spPr>
          <a:xfrm flipH="1">
            <a:off x="8559143" y="193148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28" name="矩形 27"/>
          <p:cNvSpPr/>
          <p:nvPr>
            <p:custDataLst>
              <p:tags r:id="rId5"/>
            </p:custDataLst>
          </p:nvPr>
        </p:nvSpPr>
        <p:spPr>
          <a:xfrm>
            <a:off x="2384776" y="2778396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智能医疗设备：利用物联网技术，实现医疗设备的智能化和互联互通。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0" name="任意多边形 29"/>
          <p:cNvSpPr/>
          <p:nvPr>
            <p:custDataLst>
              <p:tags r:id="rId6"/>
            </p:custDataLst>
          </p:nvPr>
        </p:nvSpPr>
        <p:spPr>
          <a:xfrm flipV="1">
            <a:off x="2305533" y="269667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2" name="任意多边形 30"/>
          <p:cNvSpPr/>
          <p:nvPr>
            <p:custDataLst>
              <p:tags r:id="rId7"/>
            </p:custDataLst>
          </p:nvPr>
        </p:nvSpPr>
        <p:spPr>
          <a:xfrm flipH="1">
            <a:off x="8559143" y="3263761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4" name="矩形 5"/>
          <p:cNvSpPr/>
          <p:nvPr>
            <p:custDataLst>
              <p:tags r:id="rId8"/>
            </p:custDataLst>
          </p:nvPr>
        </p:nvSpPr>
        <p:spPr>
          <a:xfrm>
            <a:off x="2384776" y="4110673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医疗大数据：通过大数据分析，提高医疗服务的精准度和效率。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36" name="任意多边形 7"/>
          <p:cNvSpPr/>
          <p:nvPr>
            <p:custDataLst>
              <p:tags r:id="rId9"/>
            </p:custDataLst>
          </p:nvPr>
        </p:nvSpPr>
        <p:spPr>
          <a:xfrm flipV="1">
            <a:off x="2305533" y="4028953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38" name="任意多边形 8"/>
          <p:cNvSpPr/>
          <p:nvPr>
            <p:custDataLst>
              <p:tags r:id="rId10"/>
            </p:custDataLst>
          </p:nvPr>
        </p:nvSpPr>
        <p:spPr>
          <a:xfrm flipH="1">
            <a:off x="8559143" y="4596037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0" name="矩形 10"/>
          <p:cNvSpPr/>
          <p:nvPr>
            <p:custDataLst>
              <p:tags r:id="rId11"/>
            </p:custDataLst>
          </p:nvPr>
        </p:nvSpPr>
        <p:spPr>
          <a:xfrm>
            <a:off x="2384776" y="5442949"/>
            <a:ext cx="7425750" cy="652931"/>
          </a:xfrm>
          <a:prstGeom prst="rect">
            <a:avLst/>
          </a:prstGeom>
          <a:solidFill>
            <a:schemeClr val="accent1">
              <a:lumMod val="20000"/>
              <a:lumOff val="80000"/>
              <a:alpha val="30000"/>
            </a:schemeClr>
          </a:solidFill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wrap="square" lIns="252095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12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移动医疗：利用移动设备，提供便捷的医疗服务，如在线预约、在线咨询等。</a:t>
            </a:r>
            <a:endParaRPr lang="zh-CN" altLang="en-US" sz="12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42" name="任意多边形 12"/>
          <p:cNvSpPr/>
          <p:nvPr>
            <p:custDataLst>
              <p:tags r:id="rId12"/>
            </p:custDataLst>
          </p:nvPr>
        </p:nvSpPr>
        <p:spPr>
          <a:xfrm flipV="1">
            <a:off x="2305533" y="5361230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44" name="任意多边形 13"/>
          <p:cNvSpPr/>
          <p:nvPr>
            <p:custDataLst>
              <p:tags r:id="rId13"/>
            </p:custDataLst>
          </p:nvPr>
        </p:nvSpPr>
        <p:spPr>
          <a:xfrm flipH="1">
            <a:off x="8559143" y="5928314"/>
            <a:ext cx="1328149" cy="250111"/>
          </a:xfrm>
          <a:custGeom>
            <a:gdLst>
              <a:gd name="connsiteX0" fmla="*/ 0 w 469"/>
              <a:gd name="connsiteY0" fmla="*/ 0 h 303"/>
              <a:gd name="connsiteX1" fmla="*/ 0 w 469"/>
              <a:gd name="connsiteY1" fmla="*/ 300 h 303"/>
              <a:gd name="connsiteX2" fmla="*/ 469 w 469"/>
              <a:gd name="connsiteY2" fmla="*/ 303 h 303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</a:cxnLst>
            <a:rect l="l" t="t" r="r" b="b"/>
            <a:pathLst>
              <a:path w="469" h="303">
                <a:moveTo>
                  <a:pt x="0" y="0"/>
                </a:moveTo>
                <a:lnTo>
                  <a:pt x="0" y="300"/>
                </a:lnTo>
                <a:lnTo>
                  <a:pt x="469" y="303"/>
                </a:lnTo>
              </a:path>
            </a:pathLst>
          </a:custGeom>
          <a:noFill/>
          <a:ln w="6350">
            <a:solidFill>
              <a:schemeClr val="accent1">
                <a:lumMod val="40000"/>
                <a:lumOff val="60000"/>
              </a:schemeClr>
            </a:solidFill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378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智慧教育</a:t>
            </a:r>
            <a:endParaRPr lang="zh-CN" altLang="en-US"/>
          </a:p>
        </p:txBody>
      </p:sp>
      <p:sp>
        <p:nvSpPr>
          <p:cNvPr id="1049380" name="任意多边形: 形状 64"/>
          <p:cNvSpPr/>
          <p:nvPr>
            <p:custDataLst>
              <p:tags r:id="rId2"/>
            </p:custDataLst>
          </p:nvPr>
        </p:nvSpPr>
        <p:spPr>
          <a:xfrm rot="10800000">
            <a:off x="1306240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82" name="矩形 65"/>
          <p:cNvSpPr/>
          <p:nvPr>
            <p:custDataLst>
              <p:tags r:id="rId3"/>
            </p:custDataLst>
          </p:nvPr>
        </p:nvSpPr>
        <p:spPr>
          <a:xfrm>
            <a:off x="1191930" y="1728521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文本框 66"/>
          <p:cNvSpPr txBox="1"/>
          <p:nvPr>
            <p:custDataLst>
              <p:tags r:id="rId4"/>
            </p:custDataLst>
          </p:nvPr>
        </p:nvSpPr>
        <p:spPr>
          <a:xfrm>
            <a:off x="1574032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z="2000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定义：智慧教育是指利用信息技术手段，构建智能化教育环境，提高教育质量和效率的过程。</a:t>
            </a:r>
            <a:endParaRPr lang="zh-CN" altLang="en-US" sz="2000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86" name="任意多边形: 形状 68"/>
          <p:cNvSpPr/>
          <p:nvPr>
            <p:custDataLst>
              <p:tags r:id="rId5"/>
            </p:custDataLst>
          </p:nvPr>
        </p:nvSpPr>
        <p:spPr>
          <a:xfrm rot="10800000">
            <a:off x="6513101" y="1364400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8" name="矩形 69"/>
          <p:cNvSpPr/>
          <p:nvPr>
            <p:custDataLst>
              <p:tags r:id="rId6"/>
            </p:custDataLst>
          </p:nvPr>
        </p:nvSpPr>
        <p:spPr>
          <a:xfrm>
            <a:off x="6398150" y="1728521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文本框 70"/>
          <p:cNvSpPr txBox="1"/>
          <p:nvPr>
            <p:custDataLst>
              <p:tags r:id="rId7"/>
            </p:custDataLst>
          </p:nvPr>
        </p:nvSpPr>
        <p:spPr>
          <a:xfrm>
            <a:off x="6780894" y="1628981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特点：个性化、智能化、数字化、网络化。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2" name="任意多边形: 形状 72"/>
          <p:cNvSpPr/>
          <p:nvPr>
            <p:custDataLst>
              <p:tags r:id="rId8"/>
            </p:custDataLst>
          </p:nvPr>
        </p:nvSpPr>
        <p:spPr>
          <a:xfrm rot="10800000">
            <a:off x="13062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gradFill>
            <a:gsLst>
              <a:gs pos="0">
                <a:schemeClr val="accent1">
                  <a:lumMod val="100000"/>
                  <a:alpha val="70000"/>
                </a:schemeClr>
              </a:gs>
              <a:gs pos="50000">
                <a:schemeClr val="accent1"/>
              </a:gs>
            </a:gsLst>
            <a:lin ang="13800000" scaled="0"/>
          </a:gradFill>
          <a:ln>
            <a:noFill/>
          </a:ln>
        </p:spPr>
        <p:style>
          <a:lnRef idx="2">
            <a:schemeClr val="accent1">
              <a:lumMod val="75000"/>
            </a:schemeClr>
          </a:lnRef>
          <a:fillRef idx="1">
            <a:schemeClr val="accent1"/>
          </a:fillRef>
          <a:effectRef idx="0">
            <a:srgbClr val="FFFFFF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 sz="4000" b="1"/>
          </a:p>
        </p:txBody>
      </p:sp>
      <p:sp>
        <p:nvSpPr>
          <p:cNvPr id="1049394" name="文本框 74"/>
          <p:cNvSpPr txBox="1"/>
          <p:nvPr>
            <p:custDataLst>
              <p:tags r:id="rId9"/>
            </p:custDataLst>
          </p:nvPr>
        </p:nvSpPr>
        <p:spPr>
          <a:xfrm>
            <a:off x="1574032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zh-CN" altLang="en-US" spc="150">
                <a:solidFill>
                  <a:schemeClr val="lt1">
                    <a:lumMod val="100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建设内容：智慧校园、智慧课堂、智慧课程、智慧考试等。</a:t>
            </a:r>
            <a:endParaRPr lang="zh-CN" altLang="en-US" spc="150">
              <a:solidFill>
                <a:schemeClr val="lt1">
                  <a:lumMod val="100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  <p:sp>
        <p:nvSpPr>
          <p:cNvPr id="1049396" name="矩形 73"/>
          <p:cNvSpPr/>
          <p:nvPr>
            <p:custDataLst>
              <p:tags r:id="rId10"/>
            </p:custDataLst>
          </p:nvPr>
        </p:nvSpPr>
        <p:spPr>
          <a:xfrm>
            <a:off x="1191930" y="4285072"/>
            <a:ext cx="218445" cy="218445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8" name="任意多边形: 形状 83"/>
          <p:cNvSpPr/>
          <p:nvPr>
            <p:custDataLst>
              <p:tags r:id="rId11"/>
            </p:custDataLst>
          </p:nvPr>
        </p:nvSpPr>
        <p:spPr>
          <a:xfrm rot="10800000">
            <a:off x="6571540" y="3920951"/>
            <a:ext cx="4429007" cy="2256833"/>
          </a:xfrm>
          <a:custGeom>
            <a:gdLst>
              <a:gd name="connsiteX0" fmla="*/ 2584395 w 2695478"/>
              <a:gd name="connsiteY0" fmla="*/ 1854489 h 1854489"/>
              <a:gd name="connsiteX1" fmla="*/ 111083 w 2695478"/>
              <a:gd name="connsiteY1" fmla="*/ 1854489 h 1854489"/>
              <a:gd name="connsiteX2" fmla="*/ 0 w 2695478"/>
              <a:gd name="connsiteY2" fmla="*/ 1743406 h 1854489"/>
              <a:gd name="connsiteX3" fmla="*/ 0 w 2695478"/>
              <a:gd name="connsiteY3" fmla="*/ 362180 h 1854489"/>
              <a:gd name="connsiteX4" fmla="*/ 111083 w 2695478"/>
              <a:gd name="connsiteY4" fmla="*/ 251097 h 1854489"/>
              <a:gd name="connsiteX5" fmla="*/ 1139340 w 2695478"/>
              <a:gd name="connsiteY5" fmla="*/ 251097 h 1854489"/>
              <a:gd name="connsiteX6" fmla="*/ 1347740 w 2695478"/>
              <a:gd name="connsiteY6" fmla="*/ 0 h 1854489"/>
              <a:gd name="connsiteX7" fmla="*/ 1556139 w 2695478"/>
              <a:gd name="connsiteY7" fmla="*/ 251097 h 1854489"/>
              <a:gd name="connsiteX8" fmla="*/ 2584395 w 2695478"/>
              <a:gd name="connsiteY8" fmla="*/ 251097 h 1854489"/>
              <a:gd name="connsiteX9" fmla="*/ 2695478 w 2695478"/>
              <a:gd name="connsiteY9" fmla="*/ 362180 h 1854489"/>
              <a:gd name="connsiteX10" fmla="*/ 2695478 w 2695478"/>
              <a:gd name="connsiteY10" fmla="*/ 1743406 h 1854489"/>
              <a:gd name="connsiteX11" fmla="*/ 2584395 w 2695478"/>
              <a:gd name="connsiteY11" fmla="*/ 1854489 h 1854489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</a:cxnLst>
            <a:rect l="l" t="t" r="r" b="b"/>
            <a:pathLst>
              <a:path w="2695478" h="1854489">
                <a:moveTo>
                  <a:pt x="2584395" y="1854489"/>
                </a:moveTo>
                <a:lnTo>
                  <a:pt x="111083" y="1854489"/>
                </a:lnTo>
                <a:cubicBezTo>
                  <a:pt x="49734" y="1854489"/>
                  <a:pt x="0" y="1804755"/>
                  <a:pt x="0" y="1743406"/>
                </a:cubicBezTo>
                <a:lnTo>
                  <a:pt x="0" y="362180"/>
                </a:lnTo>
                <a:cubicBezTo>
                  <a:pt x="0" y="300831"/>
                  <a:pt x="49734" y="251097"/>
                  <a:pt x="111083" y="251097"/>
                </a:cubicBezTo>
                <a:lnTo>
                  <a:pt x="1139340" y="251097"/>
                </a:lnTo>
                <a:lnTo>
                  <a:pt x="1347740" y="0"/>
                </a:lnTo>
                <a:lnTo>
                  <a:pt x="1556139" y="251097"/>
                </a:lnTo>
                <a:lnTo>
                  <a:pt x="2584395" y="251097"/>
                </a:lnTo>
                <a:cubicBezTo>
                  <a:pt x="2645744" y="251097"/>
                  <a:pt x="2695478" y="300831"/>
                  <a:pt x="2695478" y="362180"/>
                </a:cubicBezTo>
                <a:lnTo>
                  <a:pt x="2695478" y="1743406"/>
                </a:lnTo>
                <a:cubicBezTo>
                  <a:pt x="2695478" y="1804755"/>
                  <a:pt x="2645744" y="1854489"/>
                  <a:pt x="2584395" y="1854489"/>
                </a:cubicBezTo>
                <a:close/>
              </a:path>
            </a:pathLst>
          </a:custGeom>
          <a:solidFill>
            <a:schemeClr val="accent3">
              <a:lumMod val="20000"/>
              <a:lumOff val="80000"/>
              <a:alpha val="20000"/>
            </a:schemeClr>
          </a:solidFill>
          <a:ln w="25400">
            <a:solidFill>
              <a:schemeClr val="accent3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0" name="矩形 84"/>
          <p:cNvSpPr/>
          <p:nvPr>
            <p:custDataLst>
              <p:tags r:id="rId12"/>
            </p:custDataLst>
          </p:nvPr>
        </p:nvSpPr>
        <p:spPr>
          <a:xfrm>
            <a:off x="6457231" y="4285072"/>
            <a:ext cx="218445" cy="218445"/>
          </a:xfrm>
          <a:prstGeom prst="rect">
            <a:avLst/>
          </a:prstGeom>
          <a:solidFill>
            <a:schemeClr val="accent3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402" name="文本框 85"/>
          <p:cNvSpPr txBox="1"/>
          <p:nvPr>
            <p:custDataLst>
              <p:tags r:id="rId13"/>
            </p:custDataLst>
          </p:nvPr>
        </p:nvSpPr>
        <p:spPr>
          <a:xfrm>
            <a:off x="6839333" y="4184890"/>
            <a:ext cx="3893432" cy="1276277"/>
          </a:xfrm>
          <a:prstGeom prst="rect">
            <a:avLst/>
          </a:prstGeom>
          <a:noFill/>
        </p:spPr>
        <p:txBody>
          <a:bodyPr vert="horz" wrap="square" lIns="90000" tIns="46800" rIns="90000" bIns="4680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buClrTx/>
              <a:buSzTx/>
              <a:buFontTx/>
            </a:pPr>
            <a:r>
              <a:rPr lang="zh-CN" altLang="en-US" spc="150">
                <a:solidFill>
                  <a:schemeClr val="tx1">
                    <a:lumMod val="75000"/>
                    <a:lumOff val="25000"/>
                  </a:schemeClr>
                </a:solidFill>
                <a:latin typeface="Arial" pitchFamily="34" charset="0"/>
                <a:ea typeface="微软雅黑"/>
                <a:sym typeface="+mn-ea"/>
              </a:rPr>
              <a:t>建设目标：提高教育信息化水平，促进教育现代化发展，培养创新型人才。</a:t>
            </a:r>
            <a:endParaRPr lang="zh-CN" altLang="en-US" spc="150">
              <a:solidFill>
                <a:schemeClr val="tx1">
                  <a:lumMod val="75000"/>
                  <a:lumOff val="25000"/>
                </a:schemeClr>
              </a:solidFill>
              <a:latin typeface="Arial" pitchFamily="34" charset="0"/>
              <a:ea typeface="微软雅黑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36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智慧社区</a:t>
            </a:r>
            <a:endParaRPr lang="zh-CN" altLang="en-US"/>
          </a:p>
        </p:txBody>
      </p:sp>
      <p:sp>
        <p:nvSpPr>
          <p:cNvPr id="104943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089075" y="1610071"/>
            <a:ext cx="820236" cy="2386711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09348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2" name="任意多边形 18"/>
          <p:cNvSpPr/>
          <p:nvPr>
            <p:custDataLst>
              <p:tags r:id="rId4"/>
            </p:custDataLst>
          </p:nvPr>
        </p:nvSpPr>
        <p:spPr>
          <a:xfrm>
            <a:off x="6428049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4" name="任意多边形 19"/>
          <p:cNvSpPr/>
          <p:nvPr>
            <p:custDataLst>
              <p:tags r:id="rId5"/>
            </p:custDataLst>
          </p:nvPr>
        </p:nvSpPr>
        <p:spPr>
          <a:xfrm flipV="1">
            <a:off x="6305796" y="1777170"/>
            <a:ext cx="2386711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620865" y="1610685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4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642367" y="4268920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0" name="任意多边形 4"/>
          <p:cNvSpPr/>
          <p:nvPr>
            <p:custDataLst>
              <p:tags r:id="rId8"/>
            </p:custDataLst>
          </p:nvPr>
        </p:nvSpPr>
        <p:spPr>
          <a:xfrm>
            <a:off x="961067" y="2390278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2" name="任意多边形 5"/>
          <p:cNvSpPr/>
          <p:nvPr>
            <p:custDataLst>
              <p:tags r:id="rId9"/>
            </p:custDataLst>
          </p:nvPr>
        </p:nvSpPr>
        <p:spPr>
          <a:xfrm flipV="1">
            <a:off x="838200" y="1777170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5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961067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定义：智慧社区是指通过信息技术和智能化设备，为社区居民提供便捷、舒适、安全的生活环境。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28049" y="3070349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优势：提高社区管理效率，提升居民生活品质，增强社区安全性。</a:t>
            </a:r>
            <a:endParaRPr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5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425312" y="1622972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446199" y="4281207"/>
            <a:ext cx="779748" cy="214168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2" name="任意多边形 11"/>
          <p:cNvSpPr/>
          <p:nvPr>
            <p:custDataLst>
              <p:tags r:id="rId14"/>
            </p:custDataLst>
          </p:nvPr>
        </p:nvSpPr>
        <p:spPr>
          <a:xfrm>
            <a:off x="3764900" y="2401951"/>
            <a:ext cx="2141688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4" name="任意多边形 12"/>
          <p:cNvSpPr/>
          <p:nvPr>
            <p:custDataLst>
              <p:tags r:id="rId15"/>
            </p:custDataLst>
          </p:nvPr>
        </p:nvSpPr>
        <p:spPr>
          <a:xfrm flipV="1">
            <a:off x="3642647" y="1790072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751610" y="1646931"/>
            <a:ext cx="820236" cy="2385315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6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772498" y="4303937"/>
            <a:ext cx="779748" cy="2143084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0" name="任意多边形 25"/>
          <p:cNvSpPr/>
          <p:nvPr>
            <p:custDataLst>
              <p:tags r:id="rId18"/>
            </p:custDataLst>
          </p:nvPr>
        </p:nvSpPr>
        <p:spPr>
          <a:xfrm>
            <a:off x="9090584" y="2425910"/>
            <a:ext cx="2143084" cy="3232078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2" name="任意多边形 26"/>
          <p:cNvSpPr/>
          <p:nvPr>
            <p:custDataLst>
              <p:tags r:id="rId19"/>
            </p:custDataLst>
          </p:nvPr>
        </p:nvSpPr>
        <p:spPr>
          <a:xfrm flipV="1">
            <a:off x="8968945" y="1814031"/>
            <a:ext cx="2385315" cy="1146934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47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091198" y="310598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未来发展：随着物联网、人工智能等技术的不断发展，智慧社区将成为城市现代化转型的重要方向之一。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47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764900" y="3082021"/>
            <a:ext cx="2141688" cy="1929628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主要特点：智能化物业管理、智能家居、智能安防等。</a:t>
            </a: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https://d.book118.com/858054007117006023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3"/>
  <p:tag name="KSO_WM_UNIT_INDEX" val="3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5"/>
  <p:tag name="KSO_WM_UNIT_INDEX" val="5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1"/>
</p:tagLst>
</file>

<file path=ppt/tags/tag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i*3"/>
  <p:tag name="KSO_WM_UNIT_INDEX" val="3"/>
  <p:tag name="KSO_WM_UNIT_LAYERLEVEL" val="1"/>
  <p:tag name="KSO_WM_UNIT_TYPE" val="i"/>
</p:tagLst>
</file>

<file path=ppt/tags/tag1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4"/>
  <p:tag name="KSO_WM_UNIT_INDEX" val="4"/>
  <p:tag name="KSO_WM_UNIT_LAYERLEVEL" val="1"/>
  <p:tag name="KSO_WM_UNIT_TYPE" val="i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5"/>
  <p:tag name="KSO_WM_UNIT_INDEX" val="5"/>
  <p:tag name="KSO_WM_UNIT_LAYERLEVEL" val="1"/>
  <p:tag name="KSO_WM_UNIT_TYPE" val="i"/>
</p:tagLst>
</file>

<file path=ppt/tags/tag2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3"/>
  <p:tag name="KSO_WM_UNIT_INDEX" val="3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8.xml><?xml version="1.0" encoding="utf-8"?>
<p:tagLst xmlns:p="http://schemas.openxmlformats.org/presentationml/2006/main">
  <p:tag name="KSO_WM_BEAUTIFY_FLAG" val="#wm#"/>
  <p:tag name="KSO_WM_TAG_VERSION" val="3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3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3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228"/>
</p:tagLst>
</file>

<file path=ppt/tags/tag33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8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4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二级 三级 四级 五级"/>
  <p:tag name="KSO_WM_UNIT_SUBTYPE" val="a"/>
  <p:tag name="KSO_WM_UNIT_TYPE" val="h_f"/>
  <p:tag name="KSO_WM_UNIT_VALUE" val="128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二级 三级 四级 五级"/>
  <p:tag name="KSO_WM_UNIT_SUBTYPE" val="a"/>
  <p:tag name="KSO_WM_UNIT_TYPE" val="f"/>
  <p:tag name="KSO_WM_UNIT_VALUE" val="396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7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64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65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6"/>
  <p:tag name="KSO_WM_UNIT_INDEX" val="6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10"/>
</p:tagLst>
</file>

<file path=ppt/tags/tag66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2"/>
  <p:tag name="KSO_WM_UNIT_INDEX" val="2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3.0"/>
  <p:tag name="KSO_WM_UNIT_COMPATIBLE" val="0"/>
  <p:tag name="KSO_WM_UNIT_DIAGRAM_ISNUMVISUAL" val="0"/>
  <p:tag name="KSO_WM_UNIT_DIAGRAM_ISREFERUNIT" val="0"/>
  <p:tag name="KSO_WM_UNIT_HIGHLIGHT" val="0"/>
  <p:tag name="KSO_WM_UNIT_ID" val="_0*i*3"/>
  <p:tag name="KSO_WM_UNIT_INDEX" val="3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ISCONTENTSTITLE" val="0"/>
  <p:tag name="KSO_WM_UNIT_ISNUMDGMTITLE" val="0"/>
  <p:tag name="KSO_WM_UNIT_LAYERLEVEL" val="1"/>
  <p:tag name="KSO_WM_UNIT_NOCLEAR" val="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78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 文档标题"/>
  <p:tag name="KSO_WM_UNIT_TYPE" val="a"/>
  <p:tag name="KSO_WM_UNIT_VALUE" val="30"/>
</p:tagLst>
</file>

<file path=ppt/tags/tag79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副标题"/>
  <p:tag name="KSO_WM_UNIT_TYPE" val="b"/>
  <p:tag name="KSO_WM_UNIT_VALUE" val="80"/>
</p:tagLst>
</file>

<file path=ppt/tags/tag8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1"/>
  <p:tag name="KSO_WM_UNIT_INDEX" val="1"/>
  <p:tag name="KSO_WM_UNIT_LAYERLEVEL" val="1"/>
  <p:tag name="KSO_WM_UNIT_NOCLEAR" val="0"/>
  <p:tag name="KSO_WM_UNIT_PRESET_TEXT" val="稻壳公司"/>
  <p:tag name="KSO_WM_UNIT_SUBTYPE" val="g"/>
  <p:tag name="KSO_WM_UNIT_TYPE" val="f"/>
  <p:tag name="KSO_WM_UNIT_VALUE" val="120"/>
</p:tagLst>
</file>

<file path=ppt/tags/tag8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1*f*2"/>
  <p:tag name="KSO_WM_UNIT_INDEX" val="2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1"/>
</p:tagLst>
</file>

<file path=ppt/tags/tag82.xml><?xml version="1.0" encoding="utf-8"?>
<p:tagLst xmlns:p="http://schemas.openxmlformats.org/presentationml/2006/main">
  <p:tag name="KSO_WM_BEAUTIFY_FLAG" val="#wm#"/>
  <p:tag name="KSO_WM_SLIDE_ID" val="custom20231216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  <p:tag name="KSO_WM_TEMPLATE_THUMBS_INDEX" val="1、9"/>
</p:tagLst>
</file>

<file path=ppt/tags/tag83.xml><?xml version="1.0" encoding="utf-8"?>
<p:tagLst xmlns:p="http://schemas.openxmlformats.org/presentationml/2006/main">
  <p:tag name="KSO_WM_BEAUTIFY_FLAG" val="#wm#"/>
  <p:tag name="KSO_WM_DIAGRAM_GROUP_CODE" val="l1-1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3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1"/>
  <p:tag name="KSO_WM_UNIT_INDEX" val="1_1_1"/>
  <p:tag name="KSO_WM_UNIT_LAYERLEVEL" val="1_1_1"/>
  <p:tag name="KSO_WM_UNIT_PRESET_TEXT" val="01"/>
  <p:tag name="KSO_WM_UNIT_SUBTYPE" val="d"/>
  <p:tag name="KSO_WM_UNIT_TYPE" val="l_h_i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1_2"/>
  <p:tag name="KSO_WM_UNIT_INDEX" val="1_1_2"/>
  <p:tag name="KSO_WM_UNIT_LAYERLEVEL" val="1_1_1"/>
  <p:tag name="KSO_WM_UNIT_TYPE" val="l_h_i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1"/>
  <p:tag name="KSO_WM_UNIT_INDEX" val="1_2_1"/>
  <p:tag name="KSO_WM_UNIT_LAYERLEVEL" val="1_1_1"/>
  <p:tag name="KSO_WM_UNIT_PRESET_TEXT" val="02"/>
  <p:tag name="KSO_WM_UNIT_SUBTYPE" val="d"/>
  <p:tag name="KSO_WM_UNIT_TYPE" val="l_h_i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2_2"/>
  <p:tag name="KSO_WM_UNIT_INDEX" val="1_2_2"/>
  <p:tag name="KSO_WM_UNIT_LAYERLEVEL" val="1_1_1"/>
  <p:tag name="KSO_WM_UNIT_TYPE" val="l_h_i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1"/>
  <p:tag name="KSO_WM_UNIT_INDEX" val="1_3_1"/>
  <p:tag name="KSO_WM_UNIT_LAYERLEVEL" val="1_1_1"/>
  <p:tag name="KSO_WM_UNIT_PRESET_TEXT" val="03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3_2"/>
  <p:tag name="KSO_WM_UNIT_INDEX" val="1_3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1"/>
  <p:tag name="KSO_WM_UNIT_INDEX" val="1_4_1"/>
  <p:tag name="KSO_WM_UNIT_LAYERLEVEL" val="1_1_1"/>
  <p:tag name="KSO_WM_UNIT_PRESET_TEXT" val="04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4_2"/>
  <p:tag name="KSO_WM_UNIT_INDEX" val="1_4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1"/>
  <p:tag name="KSO_WM_UNIT_INDEX" val="1_5_1"/>
  <p:tag name="KSO_WM_UNIT_LAYERLEVEL" val="1_1_1"/>
  <p:tag name="KSO_WM_UNIT_PRESET_TEXT" val="05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5_2"/>
  <p:tag name="KSO_WM_UNIT_INDEX" val="1_5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1"/>
  <p:tag name="KSO_WM_UNIT_INDEX" val="1_6_1"/>
  <p:tag name="KSO_WM_UNIT_LAYERLEVEL" val="1_1_1"/>
  <p:tag name="KSO_WM_UNIT_PRESET_TEXT" val="06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YPE" val="l_h_a"/>
  <p:tag name="KSO_WM_UNIT_VALUE" val="1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5,&quot;colorType&quot;:1,&quot;foreColorIndex&quot;:13,&quot;transparency&quot;:0.20000000298023224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35,&quot;width&quot;:420.3}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6*l_h_i*1_6_2"/>
  <p:tag name="KSO_WM_UNIT_INDEX" val="1_6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1216_6"/>
  <p:tag name="KSO_WM_SLIDE_INDEX" val="6"/>
  <p:tag name="KSO_WM_SLIDE_ITEM_CNT" val="6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3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4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5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6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07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08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70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4"/>
</p:tagLst>
</file>

<file path=ppt/tags/tag171.xml><?xml version="1.0" encoding="utf-8"?>
<p:tagLst xmlns:p="http://schemas.openxmlformats.org/presentationml/2006/main">
  <p:tag name="KSO_WM_BEAUTIFY_FLAG" val="#wm#"/>
  <p:tag name="KSO_WM_TAG_VERSION" val="3.0"/>
  <p:tag name="KSO_WM_TEMPLATE_CATEGORY" val="custom"/>
  <p:tag name="KSO_WM_TEMPLATE_INDEX" val="20231216"/>
  <p:tag name="KSO_WM_UNIT_COMPATIBLE" val="0"/>
  <p:tag name="KSO_WM_UNIT_DIAGRAM_ISNUMVISUAL" val="0"/>
  <p:tag name="KSO_WM_UNIT_DIAGRAM_ISREFERUNIT" val="0"/>
  <p:tag name="KSO_WM_UNIT_HIGHLIGHT" val="0"/>
  <p:tag name="KSO_WM_UNIT_ID" val="custom20231216_7*i*1"/>
  <p:tag name="KSO_WM_UNIT_INDEX" val="1"/>
  <p:tag name="KSO_WM_UNIT_LAYERLEVEL" val="1"/>
  <p:tag name="KSO_WM_UNIT_PRESET_TEXT" val="01"/>
  <p:tag name="KSO_WM_UNIT_SUBTYPE" val="d"/>
  <p:tag name="KSO_WM_UNIT_TYPE" val="i"/>
</p:tagLst>
</file>

<file path=ppt/tags/tag172.xml><?xml version="1.0" encoding="utf-8"?>
<p:tagLst xmlns:p="http://schemas.openxmlformats.org/presentationml/2006/main">
  <p:tag name="KSO_WM_BEAUTIFY_FLAG" val="#wm#"/>
  <p:tag name="KSO_WM_SLIDE_ID" val="custom20231216_7"/>
  <p:tag name="KSO_WM_SLIDE_INDEX" val="7"/>
  <p:tag name="KSO_WM_SLIDE_ITEM_CNT" val="0"/>
  <p:tag name="KSO_WM_SLIDE_LAYOUT" val="a_i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1216"/>
  <p:tag name="KSO_WM_TEMPLATE_MASTER_TYPE" val="0"/>
  <p:tag name="KSO_WM_TEMPLATE_SUBCATEGORY" val="29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"/>
  <p:tag name="KSO_WM_UNIT_INDEX" val="1_1"/>
  <p:tag name="KSO_WM_UNIT_LAYERLEVEL" val="1_1"/>
  <p:tag name="KSO_WM_UNIT_TYPE" val="l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999999761581421},{&quot;brightness&quot;:0,&quot;colorType&quot;:1,&quot;foreColorIndex&quot;:5,&quot;pos&quot;:0.25,&quot;transparency&quot;:1}],&quot;type&quot;:3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"/>
  <p:tag name="KSO_WM_UNIT_INDEX" val="1_2"/>
  <p:tag name="KSO_WM_UNIT_LAYERLEVEL" val="1_1"/>
  <p:tag name="KSO_WM_UNIT_LINE_FORE_SCHEMECOLOR_INDEX" val="5"/>
  <p:tag name="KSO_WM_UNIT_TYPE" val="l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3"/>
  <p:tag name="KSO_WM_UNIT_INDEX" val="1_3"/>
  <p:tag name="KSO_WM_UNIT_LAYERLEVEL" val="1_1"/>
  <p:tag name="KSO_WM_UNIT_TYPE" val="l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1,&quot;transparency&quot;:0.800000011920929},{&quot;brightness&quot;:0,&quot;colorType&quot;:1,&quot;foreColorIndex&quot;:5,&quot;pos&quot;:0,&quot;transparency&quot;:1}],&quot;type&quot;:3},&quot;glow&quot;:{&quot;colorType&quot;:0},&quot;line&quot;:{&quot;solidLine&quot;:{&quot;brightness&quot;:0,&quot;colorType&quot;:1,&quot;foreColorIndex&quot;:5,&quot;transparency&quot;:0.850000023841857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4"/>
  <p:tag name="KSO_WM_UNIT_INDEX" val="1_4"/>
  <p:tag name="KSO_WM_UNIT_LAYERLEVEL" val="1_1"/>
  <p:tag name="KSO_WM_UNIT_LINE_FORE_SCHEMECOLOR_INDEX" val="5"/>
  <p:tag name="KSO_WM_UNIT_TYPE" val="l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600000023841857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5"/>
  <p:tag name="KSO_WM_UNIT_INDEX" val="1_5"/>
  <p:tag name="KSO_WM_UNIT_LAYERLEVEL" val="1_1"/>
  <p:tag name="KSO_WM_UNIT_TYPE" val="l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6"/>
  <p:tag name="KSO_WM_UNIT_INDEX" val="1_6"/>
  <p:tag name="KSO_WM_UNIT_LAYERLEVEL" val="1_1"/>
  <p:tag name="KSO_WM_UNIT_TYPE" val="l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7"/>
  <p:tag name="KSO_WM_UNIT_INDEX" val="1_7"/>
  <p:tag name="KSO_WM_UNIT_LAYERLEVEL" val="1_1"/>
  <p:tag name="KSO_WM_UNIT_LINE_FORE_SCHEMECOLOR_INDEX" val="5"/>
  <p:tag name="KSO_WM_UNIT_TYPE" val="l_i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8"/>
  <p:tag name="KSO_WM_UNIT_INDEX" val="1_8"/>
  <p:tag name="KSO_WM_UNIT_LAYERLEVEL" val="1_1"/>
  <p:tag name="KSO_WM_UNIT_LINE_FORE_SCHEMECOLOR_INDEX" val="5"/>
  <p:tag name="KSO_WM_UNIT_TYPE" val="l_i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9"/>
  <p:tag name="KSO_WM_UNIT_INDEX" val="1_9"/>
  <p:tag name="KSO_WM_UNIT_LAYERLEVEL" val="1_1"/>
  <p:tag name="KSO_WM_UNIT_LINE_FORE_SCHEMECOLOR_INDEX" val="5"/>
  <p:tag name="KSO_WM_UNIT_TYPE" val="l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0"/>
  <p:tag name="KSO_WM_UNIT_INDEX" val="1_10"/>
  <p:tag name="KSO_WM_UNIT_LAYERLEVEL" val="1_1"/>
  <p:tag name="KSO_WM_UNIT_TYPE" val="l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1"/>
  <p:tag name="KSO_WM_UNIT_INDEX" val="1_11"/>
  <p:tag name="KSO_WM_UNIT_LAYERLEVEL" val="1_1"/>
  <p:tag name="KSO_WM_UNIT_LINE_FORE_SCHEMECOLOR_INDEX" val="5"/>
  <p:tag name="KSO_WM_UNIT_TYPE" val="l_i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2"/>
  <p:tag name="KSO_WM_UNIT_INDEX" val="1_12"/>
  <p:tag name="KSO_WM_UNIT_LAYERLEVEL" val="1_1"/>
  <p:tag name="KSO_WM_UNIT_TYPE" val="l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3"/>
  <p:tag name="KSO_WM_UNIT_INDEX" val="1_13"/>
  <p:tag name="KSO_WM_UNIT_LAYERLEVEL" val="1_1"/>
  <p:tag name="KSO_WM_UNIT_TYPE" val="l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4"/>
  <p:tag name="KSO_WM_UNIT_INDEX" val="1_14"/>
  <p:tag name="KSO_WM_UNIT_LAYERLEVEL" val="1_1"/>
  <p:tag name="KSO_WM_UNIT_LINE_FORE_SCHEMECOLOR_INDEX" val="5"/>
  <p:tag name="KSO_WM_UNIT_TYPE" val="l_i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5"/>
  <p:tag name="KSO_WM_UNIT_INDEX" val="1_15"/>
  <p:tag name="KSO_WM_UNIT_LAYERLEVEL" val="1_1"/>
  <p:tag name="KSO_WM_UNIT_LINE_FORE_SCHEMECOLOR_INDEX" val="5"/>
  <p:tag name="KSO_WM_UNIT_TYPE" val="l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6"/>
  <p:tag name="KSO_WM_UNIT_INDEX" val="1_16"/>
  <p:tag name="KSO_WM_UNIT_LAYERLEVEL" val="1_1"/>
  <p:tag name="KSO_WM_UNIT_LINE_FORE_SCHEMECOLOR_INDEX" val="5"/>
  <p:tag name="KSO_WM_UNIT_TYPE" val="l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7"/>
  <p:tag name="KSO_WM_UNIT_INDEX" val="1_17"/>
  <p:tag name="KSO_WM_UNIT_LAYERLEVEL" val="1_1"/>
  <p:tag name="KSO_WM_UNIT_TYPE" val="l_i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18"/>
  <p:tag name="KSO_WM_UNIT_INDEX" val="1_18"/>
  <p:tag name="KSO_WM_UNIT_LAYERLEVEL" val="1_1"/>
  <p:tag name="KSO_WM_UNIT_LINE_FORE_SCHEMECOLOR_INDEX" val="5"/>
  <p:tag name="KSO_WM_UNIT_TYPE" val="l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19"/>
  <p:tag name="KSO_WM_UNIT_INDEX" val="1_19"/>
  <p:tag name="KSO_WM_UNIT_LAYERLEVEL" val="1_1"/>
  <p:tag name="KSO_WM_UNIT_TYPE" val="l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8500000238418579},&quot;type&quot;:1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0"/>
  <p:tag name="KSO_WM_UNIT_INDEX" val="1_20"/>
  <p:tag name="KSO_WM_UNIT_LAYERLEVEL" val="1_1"/>
  <p:tag name="KSO_WM_UNIT_LINE_FORE_SCHEMECOLOR_INDEX" val="5"/>
  <p:tag name="KSO_WM_UNIT_TYPE" val="l_i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1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1"/>
  <p:tag name="KSO_WM_UNIT_INDEX" val="1_21"/>
  <p:tag name="KSO_WM_UNIT_LAYERLEVEL" val="1_1"/>
  <p:tag name="KSO_WM_UNIT_TYPE" val="l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2"/>
  <p:tag name="KSO_WM_UNIT_INDEX" val="1_22"/>
  <p:tag name="KSO_WM_UNIT_LAYERLEVEL" val="1_1"/>
  <p:tag name="KSO_WM_UNIT_TYPE" val="l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3"/>
  <p:tag name="KSO_WM_UNIT_INDEX" val="1_23"/>
  <p:tag name="KSO_WM_UNIT_LAYERLEVEL" val="1_1"/>
  <p:tag name="KSO_WM_UNIT_TYPE" val="l_i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2,&quot;pos&quot;:0,&quot;rgb&quot;:&quot;#ffffff&quot;,&quot;transparency&quot;:0},{&quot;brightness&quot;:0,&quot;colorType&quot;:2,&quot;pos&quot;:0.9999899864196777,&quot;rgb&quot;:&quot;#ffffff&quot;,&quot;transparency&quot;:0.20000000298023224}],&quot;type&quot;:3},&quot;glow&quot;:{&quot;colorType&quot;:0},&quot;line&quot;:{&quot;type&quot;:0},&quot;shadow&quot;:{&quot;brightness&quot;:-0.2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i*1_24"/>
  <p:tag name="KSO_WM_UNIT_INDEX" val="1_24"/>
  <p:tag name="KSO_WM_UNIT_LAYERLEVEL" val="1_1"/>
  <p:tag name="KSO_WM_UNIT_TYPE" val="l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9200000166893005,&quot;transparency&quot;:0},{&quot;brightness&quot;:0.800000011920929,&quot;colorType&quot;:1,&quot;foreColorIndex&quot;:5,&quot;pos&quot;:0,&quot;transparency&quot;:0},{&quot;brightness&quot;:0.4000000059604645,&quot;colorType&quot;:1,&quot;foreColorIndex&quot;:5,&quot;pos&quot;:0.4000000059604645,&quot;transparency&quot;:0},{&quot;brightness&quot;:0,&quot;colorType&quot;:1,&quot;foreColorIndex&quot;:5,&quot;pos&quot;:0.6399999856948853,&quot;transparency&quot;:0}],&quot;type&quot;:3},&quot;glow&quot;:{&quot;colorType&quot;:0},&quot;line&quot;:{&quot;type&quot;:0},&quot;shadow&quot;:{&quot;brightness&quot;:0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4_3*l_i*1_25"/>
  <p:tag name="KSO_WM_UNIT_INDEX" val="1_25"/>
  <p:tag name="KSO_WM_UNIT_LAYERLEVEL" val="1_1"/>
  <p:tag name="KSO_WM_UNIT_TYPE" val="l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1_1"/>
  <p:tag name="KSO_WM_UNIT_INDEX" val="1_1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4_1"/>
  <p:tag name="KSO_WM_UNIT_INDEX" val="1_4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3_1"/>
  <p:tag name="KSO_WM_UNIT_INDEX" val="1_3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37.2492980957031,&quot;width&quot;:839.2339477539062}"/>
  <p:tag name="KSO_WM_TAG_VERSION" val="3.0"/>
  <p:tag name="KSO_WM_TEMPLATE_CATEGORY" val="diagram"/>
  <p:tag name="KSO_WM_TEMPLATE_INDEX" val="20231444"/>
  <p:tag name="KSO_WM_UNIT_COMPATIBLE" val="0"/>
  <p:tag name="KSO_WM_UNIT_DIAGRAM_ISNUMVISUAL" val="0"/>
  <p:tag name="KSO_WM_UNIT_DIAGRAM_ISREFERUNIT" val="0"/>
  <p:tag name="KSO_WM_UNIT_HIGHLIGHT" val="0"/>
  <p:tag name="KSO_WM_UNIT_ID" val="diagram20231444_3*l_h_f*1_2_1"/>
  <p:tag name="KSO_WM_UNIT_INDEX" val="1_2_1"/>
  <p:tag name="KSO_WM_UNIT_LAYERLEVEL" val="1_1_1"/>
  <p:tag name="KSO_WM_UNIT_NOCLEAR" val="0"/>
  <p:tag name="KSO_WM_UNIT_PRESET_TEXT" val="单击此处输入你的项正文，文字是您思想的提炼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1_1"/>
  <p:tag name="KSO_WM_UNIT_INDEX" val="1_1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2_1"/>
  <p:tag name="KSO_WM_UNIT_INDEX" val="1_2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3_1"/>
  <p:tag name="KSO_WM_UNIT_INDEX" val="1_3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81.54998779296875,&quot;width&quot;:441}"/>
  <p:tag name="KSO_WM_TAG_VERSION" val="3.0"/>
  <p:tag name="KSO_WM_TEMPLATE_CATEGORY" val="diagram"/>
  <p:tag name="KSO_WM_TEMPLATE_INDEX" val="20231262"/>
  <p:tag name="KSO_WM_UNIT_COMPATIBLE" val="0"/>
  <p:tag name="KSO_WM_UNIT_DIAGRAM_ISNUMVISUAL" val="0"/>
  <p:tag name="KSO_WM_UNIT_DIAGRAM_ISREFERUNIT" val="0"/>
  <p:tag name="KSO_WM_UNIT_HIGHLIGHT" val="0"/>
  <p:tag name="KSO_WM_UNIT_ID" val="diagram20231262_3*l_h_f*1_4_1"/>
  <p:tag name="KSO_WM_UNIT_INDEX" val="1_4_1"/>
  <p:tag name="KSO_WM_UNIT_LAYERLEVEL" val="1_1_1"/>
  <p:tag name="KSO_WM_UNIT_NOCLEAR" val="0"/>
  <p:tag name="KSO_WM_UNIT_PRESET_TEXT" val="单击添加文本具体内容，简明扼要地阐述您的观点。根据需要可酌情增减文字,单击添加文本具体内容，简明扼要地阐述您的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1_1"/>
  <p:tag name="KSO_WM_UNIT_INDEX" val="1_1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1"/>
  <p:tag name="KSO_WM_UNIT_INDEX" val="1_1_1"/>
  <p:tag name="KSO_WM_UNIT_LAYERLEVEL" val="1_1_1"/>
  <p:tag name="KSO_WM_UNIT_LINE_FORE_SCHEMECOLOR_INDEX" val="5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1_2"/>
  <p:tag name="KSO_WM_UNIT_INDEX" val="1_1_2"/>
  <p:tag name="KSO_WM_UNIT_LAYERLEVEL" val="1_1_1"/>
  <p:tag name="KSO_WM_UNIT_LINE_FORE_SCHEMECOLOR_INDEX" val="5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2_1"/>
  <p:tag name="KSO_WM_UNIT_INDEX" val="1_2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1"/>
  <p:tag name="KSO_WM_UNIT_INDEX" val="1_2_1"/>
  <p:tag name="KSO_WM_UNIT_LAYERLEVEL" val="1_1_1"/>
  <p:tag name="KSO_WM_UNIT_LINE_FORE_SCHEMECOLOR_INDEX" val="5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2_2"/>
  <p:tag name="KSO_WM_UNIT_INDEX" val="1_2_2"/>
  <p:tag name="KSO_WM_UNIT_LAYERLEVEL" val="1_1_1"/>
  <p:tag name="KSO_WM_UNIT_LINE_FORE_SCHEMECOLOR_INDEX" val="5"/>
  <p:tag name="KSO_WM_UNIT_TYPE" val="l_h_i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3_1"/>
  <p:tag name="KSO_WM_UNIT_INDEX" val="1_3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1"/>
  <p:tag name="KSO_WM_UNIT_INDEX" val="1_3_1"/>
  <p:tag name="KSO_WM_UNIT_LAYERLEVEL" val="1_1_1"/>
  <p:tag name="KSO_WM_UNIT_LINE_FORE_SCHEMECOLOR_INDEX" val="5"/>
  <p:tag name="KSO_WM_UNIT_TYPE" val="l_h_i"/>
</p:tagLst>
</file>

<file path=ppt/tags/tag2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3_2"/>
  <p:tag name="KSO_WM_UNIT_INDEX" val="1_3_2"/>
  <p:tag name="KSO_WM_UNIT_LAYERLEVEL" val="1_1_1"/>
  <p:tag name="KSO_WM_UNIT_LINE_FORE_SCHEMECOLOR_INDEX" val="5"/>
  <p:tag name="KSO_WM_UNIT_TYPE" val="l_h_i"/>
</p:tagLst>
</file>

<file path=ppt/tags/tag2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699999988079071},&quot;type&quot;:1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099_3*l_h_f*1_4_1"/>
  <p:tag name="KSO_WM_UNIT_INDEX" val="1_4_1"/>
  <p:tag name="KSO_WM_UNIT_LAYERLEVEL" val="1_1_1"/>
  <p:tag name="KSO_WM_UNIT_LINE_FORE_SCHEMECOLOR_INDEX" val="5"/>
  <p:tag name="KSO_WM_UNIT_NOCLEAR" val="0"/>
  <p:tag name="KSO_WM_UNIT_PRESET_TEXT" val="单击此处输入你的智能图形项正文，文字是您思想的提炼"/>
  <p:tag name="KSO_WM_UNIT_SUBTYPE" val="a"/>
  <p:tag name="KSO_WM_UNIT_TYPE" val="l_h_f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1"/>
  <p:tag name="KSO_WM_UNIT_INDEX" val="1_4_1"/>
  <p:tag name="KSO_WM_UNIT_LAYERLEVEL" val="1_1_1"/>
  <p:tag name="KSO_WM_UNIT_LINE_FORE_SCHEMECOLOR_INDEX" val="5"/>
  <p:tag name="KSO_WM_UNIT_TYPE" val="l_h_i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49.75,&quot;width&quot;:459.25}"/>
  <p:tag name="KSO_WM_TAG_VERSION" val="3.0"/>
  <p:tag name="KSO_WM_TEMPLATE_CATEGORY" val="diagram"/>
  <p:tag name="KSO_WM_TEMPLATE_INDEX" val="20231099"/>
  <p:tag name="KSO_WM_UNIT_COMPATIBLE" val="0"/>
  <p:tag name="KSO_WM_UNIT_DIAGRAM_ISNUMVISUAL" val="0"/>
  <p:tag name="KSO_WM_UNIT_DIAGRAM_ISREFERUNIT" val="0"/>
  <p:tag name="KSO_WM_UNIT_HIGHLIGHT" val="0"/>
  <p:tag name="KSO_WM_UNIT_ID" val="diagram20231099_3*l_h_i*1_4_2"/>
  <p:tag name="KSO_WM_UNIT_INDEX" val="1_4_2"/>
  <p:tag name="KSO_WM_UNIT_LAYERLEVEL" val="1_1_1"/>
  <p:tag name="KSO_WM_UNIT_LINE_FORE_SCHEMECOLOR_INDEX" val="5"/>
  <p:tag name="KSO_WM_UNIT_TYPE" val="l_h_i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1"/>
  <p:tag name="KSO_WM_UNIT_INDEX" val="1_1_1"/>
  <p:tag name="KSO_WM_UNIT_LAYERLEVEL" val="1_1_1"/>
  <p:tag name="KSO_WM_UNIT_TYPE" val="l_h_i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1_2"/>
  <p:tag name="KSO_WM_UNIT_INDEX" val="1_1_2"/>
  <p:tag name="KSO_WM_UNIT_LAYERLEVEL" val="1_1_1"/>
  <p:tag name="KSO_WM_UNIT_TYPE" val="l_h_i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1"/>
  <p:tag name="KSO_WM_UNIT_INDEX" val="1_2_1"/>
  <p:tag name="KSO_WM_UNIT_LAYERLEVEL" val="1_1_1"/>
  <p:tag name="KSO_WM_UNIT_LINE_FORE_SCHEMECOLOR_INDEX" val="7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2_2"/>
  <p:tag name="KSO_WM_UNIT_INDEX" val="1_2_2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.30000001192092896},{&quot;brightness&quot;:0,&quot;colorType&quot;:1,&quot;foreColorIndex&quot;:5,&quot;pos&quot;:0.5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600000023841857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70_3*l_h_i*1_3_2"/>
  <p:tag name="KSO_WM_UNIT_INDEX" val="1_3_2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solidLine&quot;:{&quot;brightness&quot;:0,&quot;colorType&quot;:1,&quot;foreColorIndex&quot;:7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1"/>
  <p:tag name="KSO_WM_UNIT_INDEX" val="1_4_1"/>
  <p:tag name="KSO_WM_UNIT_LAYERLEVEL" val="1_1_1"/>
  <p:tag name="KSO_WM_UNIT_LINE_FORE_SCHEMECOLOR_INDEX" val="7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70_3*l_h_i*1_4_2"/>
  <p:tag name="KSO_WM_UNIT_INDEX" val="1_4_2"/>
  <p:tag name="KSO_WM_UNIT_LAYERLEVEL" val="1_1_1"/>
  <p:tag name="KSO_WM_UNIT_TYPE" val="l_h_i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401428222656,&quot;width&quot;:864.8477172851562}"/>
  <p:tag name="KSO_WM_TAG_VERSION" val="3.0"/>
  <p:tag name="KSO_WM_TEMPLATE_CATEGORY" val="diagram"/>
  <p:tag name="KSO_WM_TEMPLATE_INDEX" val="20231370"/>
  <p:tag name="KSO_WM_UNIT_BLOCK" val="0"/>
  <p:tag name="KSO_WM_UNIT_COMPATIBLE" val="0"/>
  <p:tag name="KSO_WM_UNIT_DEC_AREA_ID" val="c37347cbc0a24348939d931e37367649"/>
  <p:tag name="KSO_WM_UNIT_DEFAULT_FONT" val="12;18;2"/>
  <p:tag name="KSO_WM_UNIT_DIAGRAM_ISNUMVISUAL" val="0"/>
  <p:tag name="KSO_WM_UNIT_DIAGRAM_ISREFERUNIT" val="0"/>
  <p:tag name="KSO_WM_UNIT_HIGHLIGHT" val="0"/>
  <p:tag name="KSO_WM_UNIT_ID" val="diagram20231370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"/>
  <p:tag name="KSO_WM_UNIT_SUBTYPE" val="a"/>
  <p:tag name="KSO_WM_UNIT_TYPE" val="l_h_f"/>
  <p:tag name="KSO_WM_UNIT_VALUE" val="46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5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5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62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59">
      <a:dk1>
        <a:srgbClr val="000000"/>
      </a:dk1>
      <a:lt1>
        <a:srgbClr val="FFFFFF"/>
      </a:lt1>
      <a:dk2>
        <a:srgbClr val="001548"/>
      </a:dk2>
      <a:lt2>
        <a:srgbClr val="D9D9D9"/>
      </a:lt2>
      <a:accent1>
        <a:srgbClr val="EE562E"/>
      </a:accent1>
      <a:accent2>
        <a:srgbClr val="B86B31"/>
      </a:accent2>
      <a:accent3>
        <a:srgbClr val="958739"/>
      </a:accent3>
      <a:accent4>
        <a:srgbClr val="71A440"/>
      </a:accent4>
      <a:accent5>
        <a:srgbClr val="22CC46"/>
      </a:accent5>
      <a:accent6>
        <a:srgbClr val="AA58AC"/>
      </a:accent6>
      <a:hlink>
        <a:srgbClr val="304FFE"/>
      </a:hlink>
      <a:folHlink>
        <a:srgbClr val="492067"/>
      </a:folHlink>
    </a:clrScheme>
    <a:fontScheme name="主题字体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>
        <a:ln w="15875">
          <a:solidFill>
            <a:schemeClr val="tx1">
              <a:lumMod val="50000"/>
              <a:lumOff val="50000"/>
              <a:alpha val="80000"/>
            </a:schemeClr>
          </a:solidFill>
        </a:ln>
      </a:spPr>
      <a:bodyPr/>
      <a:lstStyle/>
      <a:style>
        <a:lnRef idx="2">
          <a:schemeClr val="accent1"/>
        </a:lnRef>
        <a:fillRef idx="0">
          <a:srgbClr val="FFFFFF"/>
        </a:fillRef>
        <a:effectRef idx="0">
          <a:srgbClr val="FFFFFF"/>
        </a:effectRef>
        <a:fontRef idx="minor">
          <a:schemeClr val="tx1"/>
        </a:fontRef>
      </a:style>
    </a:lnDef>
    <a:txDef>
      <a:spPr>
        <a:noFill/>
      </a:spPr>
      <a:bodyPr anchor="b" bIns="0" lIns="0" rIns="0" rtlCol="0" tIns="0" wrap="square">
        <a:normAutofit/>
      </a:bodyPr>
      <a:lstStyle>
        <a:defPPr>
          <a:lnSpc>
            <a:spcPct val="100000"/>
          </a:lnSpc>
          <a:defRPr altLang="en-US" b="1" dirty="0" lang="zh-CN" spc="300">
            <a:solidFill>
              <a:schemeClr val="tx1">
                <a:lumMod val="85000"/>
                <a:lumOff val="15000"/>
              </a:schemeClr>
            </a:solidFill>
            <a:latin typeface="+mj-ea"/>
            <a:ea typeface="+mj-ea"/>
          </a:defRPr>
        </a:defPPr>
      </a:lstStyle>
    </a:txDef>
  </a:objectDefaults>
</a:theme>
</file>

<file path=ppt/theme/theme3.xml><?xml version="1.0" encoding="utf-8"?>
<a:theme xmlns:r="http://schemas.openxmlformats.org/officeDocument/2006/relationships" xmlns:a="http://schemas.openxmlformats.org/drawingml/2006/main" name="Office 主题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Calibri Light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TH Sarabun PSK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TH Sarabun PSK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16</Slides>
  <Notes>1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6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3">
      <vt:lpstr>Arial</vt:lpstr>
      <vt:lpstr>Calibri</vt:lpstr>
      <vt:lpstr>微软雅黑</vt:lpstr>
      <vt:lpstr>Calibri Light</vt:lpstr>
      <vt:lpstr>Wingdings</vt:lpstr>
      <vt:lpstr>宋体</vt:lpstr>
      <vt:lpstr>Office Theme</vt:lpstr>
      <vt:lpstr>智慧城市建设引领城市现代化转型</vt:lpstr>
      <vt:lpstr>目录</vt:lpstr>
      <vt:lpstr>添加章节标题</vt:lpstr>
      <vt:lpstr>智慧城市的发展历程</vt:lpstr>
      <vt:lpstr>智慧城市的起源</vt:lpstr>
      <vt:lpstr>智慧城市的发展阶段</vt:lpstr>
      <vt:lpstr>智慧城市的发展趋势</vt:lpstr>
      <vt:lpstr>智慧城市对城市现代化的影响</vt:lpstr>
      <vt:lpstr>智慧城市建设的主要领域</vt:lpstr>
      <vt:lpstr>智慧交通</vt:lpstr>
      <vt:lpstr>智慧安防</vt:lpstr>
      <vt:lpstr>智慧环保</vt:lpstr>
      <vt:lpstr>智慧医疗</vt:lpstr>
      <vt:lpstr>智慧教育</vt:lpstr>
      <vt:lpstr>智慧社区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2024-08-30T12:28:10.586</cp:lastPrinted>
  <dcterms:created xsi:type="dcterms:W3CDTF">2024-08-30T04:28:10Z</dcterms:created>
  <dcterms:modified xsi:type="dcterms:W3CDTF">2024-08-30T04:28:12Z</dcterms:modified>
</cp:coreProperties>
</file>