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65FB9-EC70-4ADF-BC3D-6F96D4CCC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F4265-4DDA-4C81-B463-78E4052C2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8A769-EE81-4662-B58F-B424162E9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84897-6765-4095-A26B-B732E6837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33D8B6-2EE3-4BCD-88CA-D38B0D9C2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AE650B-68E1-47CA-9FED-B4CA7170B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94113C-88FA-4D03-8697-D170BBE2D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19BCB-F3BD-4A30-B4FD-DC7383735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819A0-D650-4DB6-BCF6-A12E17588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288E0-F002-42CA-92B9-920908790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F6191-585F-4383-8C74-9145FCFDA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54126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高考语文专题复习策略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高考语文复习现状及问题分析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高考语文专题复习策略制定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阅读理解专题复习策略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写作专题复习策略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古代诗文专题复习策略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现代文阅读专题复习策略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语言表达与运用专题复习策略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高考语文复习现状及问题分析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复习时间紧张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复习内容繁杂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重视应试技巧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高考语文复习时间通常较短，需要在有限的时间内完成大量的复习任务。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高考语文涉及的知识点众多，包括古代文学、现代文学、作文等多个方面，需要学生花费大量时间和精力进行梳理和记忆。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在高考语文复习中，老师和学生往往更注重应试技巧的训练，如解题思路、答题规范等。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当前高考语文复习现状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部分学生存在对知识点掌握不扎实的情况，导致在考试中无法准确运用所学知识解决问题。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高考语文中阅读理解占据重要地位，但部分学生由于阅读量少、阅读方法不当等原因，导致阅读理解能力不足。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作文是高考语文中的重要部分，但部分学生存在写作思路不清晰、表达能力欠佳等问题，导致作文水平难以提高。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知识掌握不扎实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阅读理解能力不足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作文水平有待提高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学习方法不当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阅读量不足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缺乏写作训练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部分学生平时阅读量较少，缺乏对不同类型文本的阅读和理解经验，导致阅读理解能力不足。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部分学生平时缺乏写作训练，没有养成良好的写作习惯，导致写作水平难以提高。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部分学生没有掌握有效的学习方法，只是机械地记忆知识点，没有深入理解和掌握所学知识。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高考语文专题复习策略制定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确定高考语文的考试内容和考试要求，明确复习的重点和难点。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分析自己的语文水平和薄弱环节，制定个性化的复习目标。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根据复习目标，制定相应的学习计划和时间安排。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明确复习目标和要求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制定全面、系统的复习计划，包括各个专题的复习内容和时间安排。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根据复习计划的安排，合理分配时间和精力，确保每个专题都能得到充分的复习。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及时调整复习计划，根据实际情况灵活安排复习进度和内容。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制定科学合理的复习计划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针对不同的专题和知识点，选择合适的复习方法，如阅读、背诵、练习等。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注重多种方法的综合运用，提高复习效率和质量。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积极利用现代科技手段，如网络、多媒体等，丰富复习方式和手段。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选择合适的复习方法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阅读理解专题复习策略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考点一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考点二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考点三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阅读理解考点梳理及解题技巧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理解文中重要概念的含义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理解文中重要句子的含意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筛选并整合文中的信息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分析文章结构，把握文章思路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考点四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考点五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考点六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归纳内容要点，概括中心意思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分析概括作者在文中的观点态度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阅读理解考点梳理及解题技巧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看标题，抓要素，整体感知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解题技巧一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明确题干要求，寻找答题区间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解题技巧二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筛选关键信息，分点整理答案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解题技巧三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阅读理解考点梳理及解题技巧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17875" y="205770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6317932" y="238791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317875" y="262890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6317875" y="294513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317875" y="327088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64008" y="1732124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64008" y="2697000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564008" y="3679940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564008" y="4680943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64008" y="5706031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965553" y="2061258"/>
            <a:ext cx="2286044" cy="1214836"/>
            <a:chOff x="3965553" y="2061258"/>
            <a:chExt cx="2286044" cy="1214836"/>
          </a:xfrm>
        </p:grpSpPr>
        <p:cxnSp>
          <p:nvCxnSpPr>
            <p:cNvPr id="13" name="Connector 13"/>
            <p:cNvCxnSpPr/>
            <p:nvPr/>
          </p:nvCxnSpPr>
          <p:spPr>
            <a:xfrm>
              <a:off x="3965554" y="327496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965554" y="2947988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965554" y="2631234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965554" y="238125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965553" y="2061258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987809" y="184146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368809" y="2224567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749809" y="2605567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130809" y="2986567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511809" y="3367567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794276" y="3427666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45%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794276" y="3001709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50%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794276" y="2648140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75%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794276" y="2224567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85%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794276" y="1853755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95%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622716" y="1732124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论述类文本阅读方法指导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622716" y="2717009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文学类文本阅读方法指导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22716" y="3681885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实用类文本阅读方法指导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22716" y="4680943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古文阅读方法指导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622716" y="5694216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诗歌鉴赏阅读方法指导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不同文体阅读方法指导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《荷塘月色》赏析与训练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《故都的秋》赏析与训练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《祝福》赏析与训练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经典阅读篇目赏析与训练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《林黛玉进贾府》赏析与训练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《老人与海》赏析与训练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《装在套子里的人》赏析与训练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古诗词经典篇目赏析与训练（如《春江花月夜》、《长恨歌》等）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经典阅读篇目赏析与训练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写作专题复习策略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https://d.book118.com/858054126075006031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2024-09-08T13:52:03.581</cp:lastPrinted>
  <dcterms:created xsi:type="dcterms:W3CDTF">2024-09-08T05:52:03Z</dcterms:created>
  <dcterms:modified xsi:type="dcterms:W3CDTF">2024-09-08T05:52:05Z</dcterms:modified>
</cp:coreProperties>
</file>