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F0197-D88D-4B67-93CB-0B3905863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137A9-4DCC-4293-8D9D-D5EBB013F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1AEC3-70DD-49CD-9305-FB1595A93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1A934-C018-44EA-BA68-B2D70E7F9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5815DA-55FE-4ACE-A8A1-30F751768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E0524D-3BC3-4347-8A74-9D669CF77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7D485B-5AC2-47BB-A083-AD5EEDF11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E0C29-B816-4AFE-8CE2-BAFC24201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2F0D4-47E7-4B56-B393-577EAD8F3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CDFEF-DFD5-447D-AFF1-2186EDEB2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472D9-A97E-43C8-A706-276E9FAF7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5413105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煤矿第季度安全工作总结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安全工作概况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安全措施实施情况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安全绩效评估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安全工作概况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确保本季度内煤矿生产过程中不发生任何安全事故，保障员工生命安全和生产安全。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实现零事故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完善安全管理体系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加强员工安全教育培训，提高全员安全意识和安全操作技能。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建立健全煤矿安全管理体系，完善各项安全管理制度和操作规程。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本季度安全目标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加强瓦斯监测监控，严格控制瓦斯浓度，防止瓦斯积聚和瓦斯突出事故的发生。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瓦斯管理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定期检查和维护巷道顶板，及时处理顶板隐患，防止顶板垮塌事故的发生。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顶板管理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对机电设备进行定期维护保养，确保设备正常运行，防止因设备故障引发的安全事故。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机电设备管理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安全工作重点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安全工作策略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风险评估与控制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对煤矿生产过程中的各类危险源进行全面辨识、评估和控制，降低事故发生的风险。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定期开展安全检查和隐患排查工作，及时发现和处理安全隐患。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应急救援体系建设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建立健全应急救援体系，提高应急处置能力，确保在发生事故时能够迅速、有效地进行救援。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瓦斯爆炸事故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顶板垮塌事故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运输事故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水灾事故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事故类型分析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6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3" name="AutoShape 33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由于通风系统不完善或瓦斯检测设备失灵等原因，导致瓦斯积聚并引发爆炸。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由于采空区未及时支护或支护措施不当，造成顶板垮塌，砸伤人员和设备。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矿车、输送带等运输设备故障或操作不当，造成人员伤亡和设备损坏。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地下水涌入矿井，造成淹井或人员溺水。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部分矿用设备使用年限过长，未能及时更新换代，同时日常维护不到位，增加了事故发生的风险。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设备老化、维护不善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安全管理制度不健全，执行力度不够，对安全隐患排查整改不彻底。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安全管理漏洞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部分矿工安全意识不强，违规操作、违章作业现象时有发生。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人员安全意识淡薄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地质条件复杂多变，如遇到突水、瓦斯突出等自然灾害，易引发安全事故。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自然条件变化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直接导致事故发生的个人或组织，需承担相应的法律责任。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000" r="11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直接责任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对安全生产管理不到位、监督不力的管理人员，需承担管理责任。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管理责任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1333" r="11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与事故发生相关的其他人员和组织，需承担一定的连带责任。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连带责任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事故责任分析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安全措施实施情况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操作规程培训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针对不同岗位的员工，进行专门的操作规程培训，确保他们熟悉并掌握安全操作技能。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确保所有员工都深刻认识到安全生产的重要性，以及自己在安全生产中的角色和责任。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应急预案演练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定期组织应急预案演练，提高员工应对突发事件的能力和自救互救能力。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5542" r="15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不定期安全抽查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对重点部位、关键环节进行随机抽查，及时发现和消除安全隐患。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建立隐患排查治理长效机制，对排查出的隐患进行分类、评估、治理和销号，确保隐患得到及时整改。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定期安全检查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按照规定对矿井各系统、各环节进行全面检查，确保设备设施安全可靠。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https://d.book118.com/858054131050006047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2024-09-28T16:06:15.096</cp:lastPrinted>
  <dcterms:created xsi:type="dcterms:W3CDTF">2024-09-28T08:06:15Z</dcterms:created>
  <dcterms:modified xsi:type="dcterms:W3CDTF">2024-09-28T08:06:17Z</dcterms:modified>
</cp:coreProperties>
</file>